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7fee6f5c86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833e5473f45df"/>
  </p:sldMasterIdLst>
  <p:sldIdLst>
    <p:sldId xmlns:r="http://schemas.openxmlformats.org/officeDocument/2006/relationships" id="256" r:id="Rae68acbbb1764a40"/>
    <p:sldId xmlns:r="http://schemas.openxmlformats.org/officeDocument/2006/relationships" id="257" r:id="Ra878142e5b8e400a"/>
    <p:sldId xmlns:r="http://schemas.openxmlformats.org/officeDocument/2006/relationships" id="258" r:id="R52005e0f5a204a1b"/>
    <p:sldId xmlns:r="http://schemas.openxmlformats.org/officeDocument/2006/relationships" id="259" r:id="R2b479964204b4244"/>
    <p:sldId xmlns:r="http://schemas.openxmlformats.org/officeDocument/2006/relationships" id="260" r:id="R7149e980911a4fd7"/>
    <p:sldId xmlns:r="http://schemas.openxmlformats.org/officeDocument/2006/relationships" id="261" r:id="R831d65e426a548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833e5473f45df" /><Relationship Type="http://schemas.openxmlformats.org/officeDocument/2006/relationships/slide" Target="/ppt/slides/slide1.xml" Id="Rae68acbbb1764a40" /><Relationship Type="http://schemas.openxmlformats.org/officeDocument/2006/relationships/slide" Target="/ppt/slides/slide2.xml" Id="Ra878142e5b8e400a" /><Relationship Type="http://schemas.openxmlformats.org/officeDocument/2006/relationships/slide" Target="/ppt/slides/slide3.xml" Id="R52005e0f5a204a1b" /><Relationship Type="http://schemas.openxmlformats.org/officeDocument/2006/relationships/slide" Target="/ppt/slides/slide4.xml" Id="R2b479964204b4244" /><Relationship Type="http://schemas.openxmlformats.org/officeDocument/2006/relationships/slide" Target="/ppt/slides/slide5.xml" Id="R7149e980911a4fd7" /><Relationship Type="http://schemas.openxmlformats.org/officeDocument/2006/relationships/slide" Target="/ppt/slides/slide6.xml" Id="R831d65e426a548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b101e1081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2aad76e54aa1" /><Relationship Type="http://schemas.openxmlformats.org/officeDocument/2006/relationships/theme" Target="/ppt/slideMasters/theme/theme1.xml" Id="R0e39161dfde5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82aad76e5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7af68d4d6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2a66a374944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26cb6b4cd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09aa22a85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4b01849b6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f812e902c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937 953 674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HAHV INVEST AS</a:t>
            </a:r>
          </a:p>
        </p:txBody>
      </p:sp>
    </p:spTree>
  </p:cSld>
  <p:clrMapOvr>
    <a:masterClrMapping xmlns:a="http://schemas.openxmlformats.org/drawingml/2006/main"/>
  </p:clrMapOvr>
</p:sld>
</file>