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f46fd5a0e84c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dd784db9e146ac"/>
  </p:sldMasterIdLst>
  <p:sldIdLst>
    <p:sldId xmlns:r="http://schemas.openxmlformats.org/officeDocument/2006/relationships" id="256" r:id="R587109ac3afe4e4f"/>
    <p:sldId xmlns:r="http://schemas.openxmlformats.org/officeDocument/2006/relationships" id="257" r:id="R7214e81384004fc6"/>
    <p:sldId xmlns:r="http://schemas.openxmlformats.org/officeDocument/2006/relationships" id="258" r:id="R7b74ba3b424a4d06"/>
    <p:sldId xmlns:r="http://schemas.openxmlformats.org/officeDocument/2006/relationships" id="259" r:id="R4ca55221d0b140ec"/>
    <p:sldId xmlns:r="http://schemas.openxmlformats.org/officeDocument/2006/relationships" id="260" r:id="R562451efee20467b"/>
    <p:sldId xmlns:r="http://schemas.openxmlformats.org/officeDocument/2006/relationships" id="261" r:id="R0c667d2730654a83"/>
    <p:sldId xmlns:r="http://schemas.openxmlformats.org/officeDocument/2006/relationships" id="262" r:id="R25c7f1be83544d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dd784db9e146ac" /><Relationship Type="http://schemas.openxmlformats.org/officeDocument/2006/relationships/slide" Target="/ppt/slides/slide1.xml" Id="R587109ac3afe4e4f" /><Relationship Type="http://schemas.openxmlformats.org/officeDocument/2006/relationships/slide" Target="/ppt/slides/slide2.xml" Id="R7214e81384004fc6" /><Relationship Type="http://schemas.openxmlformats.org/officeDocument/2006/relationships/slide" Target="/ppt/slides/slide3.xml" Id="R7b74ba3b424a4d06" /><Relationship Type="http://schemas.openxmlformats.org/officeDocument/2006/relationships/slide" Target="/ppt/slides/slide4.xml" Id="R4ca55221d0b140ec" /><Relationship Type="http://schemas.openxmlformats.org/officeDocument/2006/relationships/slide" Target="/ppt/slides/slide5.xml" Id="R562451efee20467b" /><Relationship Type="http://schemas.openxmlformats.org/officeDocument/2006/relationships/slide" Target="/ppt/slides/slide6.xml" Id="R0c667d2730654a83" /><Relationship Type="http://schemas.openxmlformats.org/officeDocument/2006/relationships/slide" Target="/ppt/slides/slide7.xml" Id="R25c7f1be83544d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93bde7c19a4b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8a48ad3044ecc" /><Relationship Type="http://schemas.openxmlformats.org/officeDocument/2006/relationships/theme" Target="/ppt/slideMasters/theme/theme1.xml" Id="R82516eec2d364e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c8a48ad3044e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de1ec2ce548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87492ccf34a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cc1ba65394b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7e966179940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25aa4e82042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827596ace46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2ee962eb241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T.D. VEEN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T.D. VEEN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198 341 000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140 408 000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140 908 000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2 349 743 000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2 436 913 000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CONSOLIDA AS  –  35,7 %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JIVANMUKTA AS  –  35,7 %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EIENDOM AS  –  28,6 %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Eiganesveien 95A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89 19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937 940 416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T.D. VEEN AS</a:t>
            </a:r>
          </a:p>
        </p:txBody>
      </p:sp>
    </p:spTree>
  </p:cSld>
  <p:clrMapOvr>
    <a:masterClrMapping xmlns:a="http://schemas.openxmlformats.org/drawingml/2006/main"/>
  </p:clrMapOvr>
</p:sld>
</file>