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7f7de88dd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db86b22134702"/>
  </p:sldMasterIdLst>
  <p:sldIdLst>
    <p:sldId xmlns:r="http://schemas.openxmlformats.org/officeDocument/2006/relationships" id="256" r:id="R606ee8423b214d6e"/>
    <p:sldId xmlns:r="http://schemas.openxmlformats.org/officeDocument/2006/relationships" id="257" r:id="R8ca4bd0c3ea44825"/>
    <p:sldId xmlns:r="http://schemas.openxmlformats.org/officeDocument/2006/relationships" id="258" r:id="Rc4d509b711244e02"/>
    <p:sldId xmlns:r="http://schemas.openxmlformats.org/officeDocument/2006/relationships" id="259" r:id="Ra4546b6a513145c8"/>
    <p:sldId xmlns:r="http://schemas.openxmlformats.org/officeDocument/2006/relationships" id="260" r:id="R8c78232659e5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db86b22134702" /><Relationship Type="http://schemas.openxmlformats.org/officeDocument/2006/relationships/slide" Target="/ppt/slides/slide1.xml" Id="R606ee8423b214d6e" /><Relationship Type="http://schemas.openxmlformats.org/officeDocument/2006/relationships/slide" Target="/ppt/slides/slide2.xml" Id="R8ca4bd0c3ea44825" /><Relationship Type="http://schemas.openxmlformats.org/officeDocument/2006/relationships/slide" Target="/ppt/slides/slide3.xml" Id="Rc4d509b711244e02" /><Relationship Type="http://schemas.openxmlformats.org/officeDocument/2006/relationships/slide" Target="/ppt/slides/slide4.xml" Id="Ra4546b6a513145c8" /><Relationship Type="http://schemas.openxmlformats.org/officeDocument/2006/relationships/slide" Target="/ppt/slides/slide5.xml" Id="R8c78232659e5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75ae46ce7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7f9e89f8473b" /><Relationship Type="http://schemas.openxmlformats.org/officeDocument/2006/relationships/theme" Target="/ppt/slideMasters/theme/theme1.xml" Id="Rf44bfe2d2b63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77f9e89f8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6318ea3f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47d5d613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3ce6299a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2b830cea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f6ac7fdc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