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8df8bd2ddf24ed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a35a0d97a294aa7"/>
  </p:sldMasterIdLst>
  <p:sldIdLst>
    <p:sldId xmlns:r="http://schemas.openxmlformats.org/officeDocument/2006/relationships" id="256" r:id="Rf2d7b419d2bb47b7"/>
    <p:sldId xmlns:r="http://schemas.openxmlformats.org/officeDocument/2006/relationships" id="257" r:id="R3122ed6d656b401c"/>
    <p:sldId xmlns:r="http://schemas.openxmlformats.org/officeDocument/2006/relationships" id="258" r:id="Reed830eea37f4e0c"/>
    <p:sldId xmlns:r="http://schemas.openxmlformats.org/officeDocument/2006/relationships" id="259" r:id="R230115c899a54508"/>
    <p:sldId xmlns:r="http://schemas.openxmlformats.org/officeDocument/2006/relationships" id="260" r:id="Rd9530f86544c4b4b"/>
    <p:sldId xmlns:r="http://schemas.openxmlformats.org/officeDocument/2006/relationships" id="261" r:id="R27be53c457da425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35a0d97a294aa7" /><Relationship Type="http://schemas.openxmlformats.org/officeDocument/2006/relationships/slide" Target="/ppt/slides/slide1.xml" Id="Rf2d7b419d2bb47b7" /><Relationship Type="http://schemas.openxmlformats.org/officeDocument/2006/relationships/slide" Target="/ppt/slides/slide2.xml" Id="R3122ed6d656b401c" /><Relationship Type="http://schemas.openxmlformats.org/officeDocument/2006/relationships/slide" Target="/ppt/slides/slide3.xml" Id="Reed830eea37f4e0c" /><Relationship Type="http://schemas.openxmlformats.org/officeDocument/2006/relationships/slide" Target="/ppt/slides/slide4.xml" Id="R230115c899a54508" /><Relationship Type="http://schemas.openxmlformats.org/officeDocument/2006/relationships/slide" Target="/ppt/slides/slide5.xml" Id="Rd9530f86544c4b4b" /><Relationship Type="http://schemas.openxmlformats.org/officeDocument/2006/relationships/slide" Target="/ppt/slides/slide6.xml" Id="R27be53c457da425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05f6bc90db4c3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f0e5de0fc5467d" /><Relationship Type="http://schemas.openxmlformats.org/officeDocument/2006/relationships/theme" Target="/ppt/slideMasters/theme/theme1.xml" Id="R25f3757c899449d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ef0e5de0fc5467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3a0226eee4400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828c8e92324f6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60ddd7ff4d44e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d688ac5cbb43e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e05928ba54441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e3e0bad7cb417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SPAREBANKEN NARVIK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SPAREBANKEN NARVIK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SPAREBANKEN NARVIK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SPAREBANKEN NARVIK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SPAREBANKEN NARVIK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SPAREBANKEN NARVIK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Kongens gate 41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8514 Narvik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76 91 11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937 903 979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SPAREBANKEN NARVIK</a:t>
            </a:r>
          </a:p>
        </p:txBody>
      </p:sp>
    </p:spTree>
  </p:cSld>
  <p:clrMapOvr>
    <a:masterClrMapping xmlns:a="http://schemas.openxmlformats.org/drawingml/2006/main"/>
  </p:clrMapOvr>
</p:sld>
</file>