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81b34bc86b44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7197d37c3343a5"/>
  </p:sldMasterIdLst>
  <p:sldIdLst>
    <p:sldId xmlns:r="http://schemas.openxmlformats.org/officeDocument/2006/relationships" id="256" r:id="R87a0f714c3604650"/>
    <p:sldId xmlns:r="http://schemas.openxmlformats.org/officeDocument/2006/relationships" id="257" r:id="Rc2042317fa584aa9"/>
    <p:sldId xmlns:r="http://schemas.openxmlformats.org/officeDocument/2006/relationships" id="258" r:id="R1698c84f99a44fb1"/>
    <p:sldId xmlns:r="http://schemas.openxmlformats.org/officeDocument/2006/relationships" id="259" r:id="R9a4e1a60a4994c72"/>
    <p:sldId xmlns:r="http://schemas.openxmlformats.org/officeDocument/2006/relationships" id="260" r:id="Rd21b97e3760643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7197d37c3343a5" /><Relationship Type="http://schemas.openxmlformats.org/officeDocument/2006/relationships/slide" Target="/ppt/slides/slide1.xml" Id="R87a0f714c3604650" /><Relationship Type="http://schemas.openxmlformats.org/officeDocument/2006/relationships/slide" Target="/ppt/slides/slide2.xml" Id="Rc2042317fa584aa9" /><Relationship Type="http://schemas.openxmlformats.org/officeDocument/2006/relationships/slide" Target="/ppt/slides/slide3.xml" Id="R1698c84f99a44fb1" /><Relationship Type="http://schemas.openxmlformats.org/officeDocument/2006/relationships/slide" Target="/ppt/slides/slide4.xml" Id="R9a4e1a60a4994c72" /><Relationship Type="http://schemas.openxmlformats.org/officeDocument/2006/relationships/slide" Target="/ppt/slides/slide5.xml" Id="Rd21b97e3760643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bba341b0f644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837bf4bd84bbd" /><Relationship Type="http://schemas.openxmlformats.org/officeDocument/2006/relationships/theme" Target="/ppt/slideMasters/theme/theme1.xml" Id="R29bc864b01b34c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e837bf4bd84b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9fdc0a9e941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3c876003548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617e96f0546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469e22f6545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c5cb95c8c42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BJUGN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BJUGN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BJUGN SPAREBANK ble etablert [år] og holder til i Bjugn.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BJUGN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BJUGN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BJUGN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Nebbs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7160 Bjugn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51 66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post@bjugn-sparebank.no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www.bjugn-sparebank.no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937 902 085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BJUGN SPAREBANK</a:t>
            </a:r>
          </a:p>
        </p:txBody>
      </p:sp>
    </p:spTree>
  </p:cSld>
  <p:clrMapOvr>
    <a:masterClrMapping xmlns:a="http://schemas.openxmlformats.org/drawingml/2006/main"/>
  </p:clrMapOvr>
</p:sld>
</file>