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1e5b02a77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b49503ad345c8"/>
  </p:sldMasterIdLst>
  <p:sldIdLst>
    <p:sldId xmlns:r="http://schemas.openxmlformats.org/officeDocument/2006/relationships" id="256" r:id="R8f278f0aa61c4159"/>
    <p:sldId xmlns:r="http://schemas.openxmlformats.org/officeDocument/2006/relationships" id="257" r:id="Rc73622fce61e4c69"/>
    <p:sldId xmlns:r="http://schemas.openxmlformats.org/officeDocument/2006/relationships" id="258" r:id="R11992205937147cd"/>
    <p:sldId xmlns:r="http://schemas.openxmlformats.org/officeDocument/2006/relationships" id="259" r:id="R91199b2265624ac7"/>
    <p:sldId xmlns:r="http://schemas.openxmlformats.org/officeDocument/2006/relationships" id="260" r:id="R5c6665680b554c02"/>
    <p:sldId xmlns:r="http://schemas.openxmlformats.org/officeDocument/2006/relationships" id="261" r:id="R4f6b5217615f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b49503ad345c8" /><Relationship Type="http://schemas.openxmlformats.org/officeDocument/2006/relationships/slide" Target="/ppt/slides/slide1.xml" Id="R8f278f0aa61c4159" /><Relationship Type="http://schemas.openxmlformats.org/officeDocument/2006/relationships/slide" Target="/ppt/slides/slide2.xml" Id="Rc73622fce61e4c69" /><Relationship Type="http://schemas.openxmlformats.org/officeDocument/2006/relationships/slide" Target="/ppt/slides/slide3.xml" Id="R11992205937147cd" /><Relationship Type="http://schemas.openxmlformats.org/officeDocument/2006/relationships/slide" Target="/ppt/slides/slide4.xml" Id="R91199b2265624ac7" /><Relationship Type="http://schemas.openxmlformats.org/officeDocument/2006/relationships/slide" Target="/ppt/slides/slide5.xml" Id="R5c6665680b554c02" /><Relationship Type="http://schemas.openxmlformats.org/officeDocument/2006/relationships/slide" Target="/ppt/slides/slide6.xml" Id="R4f6b5217615f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b23b06a5f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107c5abe4584" /><Relationship Type="http://schemas.openxmlformats.org/officeDocument/2006/relationships/theme" Target="/ppt/slideMasters/theme/theme1.xml" Id="R4b9b9f39c5f1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a107c5abe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f22fcb0e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c06193e2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919865dd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47f79eb9d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923ceaa1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c03042695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