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65bb750b514d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386daa20e24683"/>
  </p:sldMasterIdLst>
  <p:sldIdLst>
    <p:sldId xmlns:r="http://schemas.openxmlformats.org/officeDocument/2006/relationships" id="256" r:id="R0395b101b70f43fa"/>
    <p:sldId xmlns:r="http://schemas.openxmlformats.org/officeDocument/2006/relationships" id="257" r:id="R8b0c5dd3c74d4929"/>
    <p:sldId xmlns:r="http://schemas.openxmlformats.org/officeDocument/2006/relationships" id="258" r:id="Rabf58f59de894076"/>
    <p:sldId xmlns:r="http://schemas.openxmlformats.org/officeDocument/2006/relationships" id="259" r:id="Ra7e3a14ba64e42cd"/>
    <p:sldId xmlns:r="http://schemas.openxmlformats.org/officeDocument/2006/relationships" id="260" r:id="Racf11b72638349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386daa20e24683" /><Relationship Type="http://schemas.openxmlformats.org/officeDocument/2006/relationships/slide" Target="/ppt/slides/slide1.xml" Id="R0395b101b70f43fa" /><Relationship Type="http://schemas.openxmlformats.org/officeDocument/2006/relationships/slide" Target="/ppt/slides/slide2.xml" Id="R8b0c5dd3c74d4929" /><Relationship Type="http://schemas.openxmlformats.org/officeDocument/2006/relationships/slide" Target="/ppt/slides/slide3.xml" Id="Rabf58f59de894076" /><Relationship Type="http://schemas.openxmlformats.org/officeDocument/2006/relationships/slide" Target="/ppt/slides/slide4.xml" Id="Ra7e3a14ba64e42cd" /><Relationship Type="http://schemas.openxmlformats.org/officeDocument/2006/relationships/slide" Target="/ppt/slides/slide5.xml" Id="Racf11b72638349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6ef6c4609747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cbf2ac2e34b49" /><Relationship Type="http://schemas.openxmlformats.org/officeDocument/2006/relationships/theme" Target="/ppt/slideMasters/theme/theme1.xml" Id="R5a01c58eb7f74b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6cbf2ac2e34b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14ad7d69f41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a9030dbec4e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e0c54bb124f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a5d5cedbb4a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14a9a27ef48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RINDAL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937 900 953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