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1daf07e1ff47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b694e39078466e"/>
  </p:sldMasterIdLst>
  <p:sldIdLst>
    <p:sldId xmlns:r="http://schemas.openxmlformats.org/officeDocument/2006/relationships" id="256" r:id="R1b2ef0a6f3704087"/>
    <p:sldId xmlns:r="http://schemas.openxmlformats.org/officeDocument/2006/relationships" id="257" r:id="R977db94712064e30"/>
    <p:sldId xmlns:r="http://schemas.openxmlformats.org/officeDocument/2006/relationships" id="258" r:id="R2842d60874474ae1"/>
    <p:sldId xmlns:r="http://schemas.openxmlformats.org/officeDocument/2006/relationships" id="259" r:id="R1d3a46cab2ff4f75"/>
    <p:sldId xmlns:r="http://schemas.openxmlformats.org/officeDocument/2006/relationships" id="260" r:id="Rde1d1d49cff94788"/>
    <p:sldId xmlns:r="http://schemas.openxmlformats.org/officeDocument/2006/relationships" id="261" r:id="R791c4caff19348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b694e39078466e" /><Relationship Type="http://schemas.openxmlformats.org/officeDocument/2006/relationships/slide" Target="/ppt/slides/slide1.xml" Id="R1b2ef0a6f3704087" /><Relationship Type="http://schemas.openxmlformats.org/officeDocument/2006/relationships/slide" Target="/ppt/slides/slide2.xml" Id="R977db94712064e30" /><Relationship Type="http://schemas.openxmlformats.org/officeDocument/2006/relationships/slide" Target="/ppt/slides/slide3.xml" Id="R2842d60874474ae1" /><Relationship Type="http://schemas.openxmlformats.org/officeDocument/2006/relationships/slide" Target="/ppt/slides/slide4.xml" Id="R1d3a46cab2ff4f75" /><Relationship Type="http://schemas.openxmlformats.org/officeDocument/2006/relationships/slide" Target="/ppt/slides/slide5.xml" Id="Rde1d1d49cff94788" /><Relationship Type="http://schemas.openxmlformats.org/officeDocument/2006/relationships/slide" Target="/ppt/slides/slide6.xml" Id="R791c4caff19348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2daadf14d24c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1e19d51ba4cf9" /><Relationship Type="http://schemas.openxmlformats.org/officeDocument/2006/relationships/theme" Target="/ppt/slideMasters/theme/theme1.xml" Id="R723f2ce995ff47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71e19d51ba4c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3024d18634a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ecba5411844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fe2eb588b41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9eb97c1b14c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ef3412de34f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a3ff2da9a4b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SØRE SUNNMØRE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SØRE SUNNMØRE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MØRE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HAVILA HOLDING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HOLDING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GRØVIK VERK AS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937 899 785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