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c856ca7ab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885baf8f44111"/>
  </p:sldMasterIdLst>
  <p:sldIdLst>
    <p:sldId xmlns:r="http://schemas.openxmlformats.org/officeDocument/2006/relationships" id="256" r:id="R9d4b7b74cac34de6"/>
    <p:sldId xmlns:r="http://schemas.openxmlformats.org/officeDocument/2006/relationships" id="257" r:id="R2891ffa33e0348e3"/>
    <p:sldId xmlns:r="http://schemas.openxmlformats.org/officeDocument/2006/relationships" id="258" r:id="R451e305e101644af"/>
    <p:sldId xmlns:r="http://schemas.openxmlformats.org/officeDocument/2006/relationships" id="259" r:id="Rad5fcc3f246b49fc"/>
    <p:sldId xmlns:r="http://schemas.openxmlformats.org/officeDocument/2006/relationships" id="260" r:id="R953b410606074b53"/>
    <p:sldId xmlns:r="http://schemas.openxmlformats.org/officeDocument/2006/relationships" id="261" r:id="Rbc21d17634cf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885baf8f44111" /><Relationship Type="http://schemas.openxmlformats.org/officeDocument/2006/relationships/slide" Target="/ppt/slides/slide1.xml" Id="R9d4b7b74cac34de6" /><Relationship Type="http://schemas.openxmlformats.org/officeDocument/2006/relationships/slide" Target="/ppt/slides/slide2.xml" Id="R2891ffa33e0348e3" /><Relationship Type="http://schemas.openxmlformats.org/officeDocument/2006/relationships/slide" Target="/ppt/slides/slide3.xml" Id="R451e305e101644af" /><Relationship Type="http://schemas.openxmlformats.org/officeDocument/2006/relationships/slide" Target="/ppt/slides/slide4.xml" Id="Rad5fcc3f246b49fc" /><Relationship Type="http://schemas.openxmlformats.org/officeDocument/2006/relationships/slide" Target="/ppt/slides/slide5.xml" Id="R953b410606074b53" /><Relationship Type="http://schemas.openxmlformats.org/officeDocument/2006/relationships/slide" Target="/ppt/slides/slide6.xml" Id="Rbc21d17634cf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09bece478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1839d1f94030" /><Relationship Type="http://schemas.openxmlformats.org/officeDocument/2006/relationships/theme" Target="/ppt/slideMasters/theme/theme1.xml" Id="Rb64b1d52e3d2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cf1839d1f9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893a7d3e349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2efe801b746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d490c1ea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c72c2fd44c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06e6a494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004278f3f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