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508535f60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d990a5e744c56"/>
  </p:sldMasterIdLst>
  <p:sldIdLst>
    <p:sldId xmlns:r="http://schemas.openxmlformats.org/officeDocument/2006/relationships" id="256" r:id="R725c6be7873e404e"/>
    <p:sldId xmlns:r="http://schemas.openxmlformats.org/officeDocument/2006/relationships" id="257" r:id="R3e76eda8e68c4d72"/>
    <p:sldId xmlns:r="http://schemas.openxmlformats.org/officeDocument/2006/relationships" id="258" r:id="R73d796c73de14a23"/>
    <p:sldId xmlns:r="http://schemas.openxmlformats.org/officeDocument/2006/relationships" id="259" r:id="Rf0ae98fef0744d49"/>
    <p:sldId xmlns:r="http://schemas.openxmlformats.org/officeDocument/2006/relationships" id="260" r:id="R60c4d9f97ac6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d990a5e744c56" /><Relationship Type="http://schemas.openxmlformats.org/officeDocument/2006/relationships/slide" Target="/ppt/slides/slide1.xml" Id="R725c6be7873e404e" /><Relationship Type="http://schemas.openxmlformats.org/officeDocument/2006/relationships/slide" Target="/ppt/slides/slide2.xml" Id="R3e76eda8e68c4d72" /><Relationship Type="http://schemas.openxmlformats.org/officeDocument/2006/relationships/slide" Target="/ppt/slides/slide3.xml" Id="R73d796c73de14a23" /><Relationship Type="http://schemas.openxmlformats.org/officeDocument/2006/relationships/slide" Target="/ppt/slides/slide4.xml" Id="Rf0ae98fef0744d49" /><Relationship Type="http://schemas.openxmlformats.org/officeDocument/2006/relationships/slide" Target="/ppt/slides/slide5.xml" Id="R60c4d9f97ac6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fc465dc3d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e8800b974bad" /><Relationship Type="http://schemas.openxmlformats.org/officeDocument/2006/relationships/theme" Target="/ppt/slideMasters/theme/theme1.xml" Id="R4d3797a21d17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5e8800b97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0d14a159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91c02952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3ae1a64a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dc9d0873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9c10a0ae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