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143a2e1b7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50a3a7d3a4559"/>
  </p:sldMasterIdLst>
  <p:sldIdLst>
    <p:sldId xmlns:r="http://schemas.openxmlformats.org/officeDocument/2006/relationships" id="256" r:id="Rfed054862f2c4f76"/>
    <p:sldId xmlns:r="http://schemas.openxmlformats.org/officeDocument/2006/relationships" id="257" r:id="R52c9d40c6f1b46e8"/>
    <p:sldId xmlns:r="http://schemas.openxmlformats.org/officeDocument/2006/relationships" id="258" r:id="Rc0df7ca4481045ae"/>
    <p:sldId xmlns:r="http://schemas.openxmlformats.org/officeDocument/2006/relationships" id="259" r:id="Ra587f2c697544b49"/>
    <p:sldId xmlns:r="http://schemas.openxmlformats.org/officeDocument/2006/relationships" id="260" r:id="R8e70d473636a4e47"/>
    <p:sldId xmlns:r="http://schemas.openxmlformats.org/officeDocument/2006/relationships" id="261" r:id="R852ef269fb62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50a3a7d3a4559" /><Relationship Type="http://schemas.openxmlformats.org/officeDocument/2006/relationships/slide" Target="/ppt/slides/slide1.xml" Id="Rfed054862f2c4f76" /><Relationship Type="http://schemas.openxmlformats.org/officeDocument/2006/relationships/slide" Target="/ppt/slides/slide2.xml" Id="R52c9d40c6f1b46e8" /><Relationship Type="http://schemas.openxmlformats.org/officeDocument/2006/relationships/slide" Target="/ppt/slides/slide3.xml" Id="Rc0df7ca4481045ae" /><Relationship Type="http://schemas.openxmlformats.org/officeDocument/2006/relationships/slide" Target="/ppt/slides/slide4.xml" Id="Ra587f2c697544b49" /><Relationship Type="http://schemas.openxmlformats.org/officeDocument/2006/relationships/slide" Target="/ppt/slides/slide5.xml" Id="R8e70d473636a4e47" /><Relationship Type="http://schemas.openxmlformats.org/officeDocument/2006/relationships/slide" Target="/ppt/slides/slide6.xml" Id="R852ef269fb62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16dfbcea8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3c5bd5ef453f" /><Relationship Type="http://schemas.openxmlformats.org/officeDocument/2006/relationships/theme" Target="/ppt/slideMasters/theme/theme1.xml" Id="R64cbc9baeda5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a3c5bd5ef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7fe5e462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9caa5bdc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ec9932f6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81c36268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865c77a3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95178235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