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e5865304c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8ebb060e14815"/>
  </p:sldMasterIdLst>
  <p:sldIdLst>
    <p:sldId xmlns:r="http://schemas.openxmlformats.org/officeDocument/2006/relationships" id="256" r:id="R026c546885fc417c"/>
    <p:sldId xmlns:r="http://schemas.openxmlformats.org/officeDocument/2006/relationships" id="257" r:id="R62a185a068494373"/>
    <p:sldId xmlns:r="http://schemas.openxmlformats.org/officeDocument/2006/relationships" id="258" r:id="R17ac3223fb1c48a9"/>
    <p:sldId xmlns:r="http://schemas.openxmlformats.org/officeDocument/2006/relationships" id="259" r:id="R0c69ff90a3504230"/>
    <p:sldId xmlns:r="http://schemas.openxmlformats.org/officeDocument/2006/relationships" id="260" r:id="Rd0bca86572124069"/>
    <p:sldId xmlns:r="http://schemas.openxmlformats.org/officeDocument/2006/relationships" id="261" r:id="R10f5bdf424a2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8ebb060e14815" /><Relationship Type="http://schemas.openxmlformats.org/officeDocument/2006/relationships/slide" Target="/ppt/slides/slide1.xml" Id="R026c546885fc417c" /><Relationship Type="http://schemas.openxmlformats.org/officeDocument/2006/relationships/slide" Target="/ppt/slides/slide2.xml" Id="R62a185a068494373" /><Relationship Type="http://schemas.openxmlformats.org/officeDocument/2006/relationships/slide" Target="/ppt/slides/slide3.xml" Id="R17ac3223fb1c48a9" /><Relationship Type="http://schemas.openxmlformats.org/officeDocument/2006/relationships/slide" Target="/ppt/slides/slide4.xml" Id="R0c69ff90a3504230" /><Relationship Type="http://schemas.openxmlformats.org/officeDocument/2006/relationships/slide" Target="/ppt/slides/slide5.xml" Id="Rd0bca86572124069" /><Relationship Type="http://schemas.openxmlformats.org/officeDocument/2006/relationships/slide" Target="/ppt/slides/slide6.xml" Id="R10f5bdf424a2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0987d783549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d51424a154c6a" /><Relationship Type="http://schemas.openxmlformats.org/officeDocument/2006/relationships/theme" Target="/ppt/slideMasters/theme/theme1.xml" Id="R90b410afb314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d51424a15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535c39548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7c2c47c5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c29a75448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e21584f5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e2f7bcfd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5f10e7c4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