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a441eccbf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17d39936c43e6"/>
  </p:sldMasterIdLst>
  <p:sldIdLst>
    <p:sldId xmlns:r="http://schemas.openxmlformats.org/officeDocument/2006/relationships" id="256" r:id="R981e7872e4b841cc"/>
    <p:sldId xmlns:r="http://schemas.openxmlformats.org/officeDocument/2006/relationships" id="257" r:id="Rb149b49bc2e342a1"/>
    <p:sldId xmlns:r="http://schemas.openxmlformats.org/officeDocument/2006/relationships" id="258" r:id="Rcc7a6bb185004eda"/>
    <p:sldId xmlns:r="http://schemas.openxmlformats.org/officeDocument/2006/relationships" id="259" r:id="R335c78a65ab541c0"/>
    <p:sldId xmlns:r="http://schemas.openxmlformats.org/officeDocument/2006/relationships" id="260" r:id="R3fd819cc83864074"/>
    <p:sldId xmlns:r="http://schemas.openxmlformats.org/officeDocument/2006/relationships" id="261" r:id="Rce246fffed2f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17d39936c43e6" /><Relationship Type="http://schemas.openxmlformats.org/officeDocument/2006/relationships/slide" Target="/ppt/slides/slide1.xml" Id="R981e7872e4b841cc" /><Relationship Type="http://schemas.openxmlformats.org/officeDocument/2006/relationships/slide" Target="/ppt/slides/slide2.xml" Id="Rb149b49bc2e342a1" /><Relationship Type="http://schemas.openxmlformats.org/officeDocument/2006/relationships/slide" Target="/ppt/slides/slide3.xml" Id="Rcc7a6bb185004eda" /><Relationship Type="http://schemas.openxmlformats.org/officeDocument/2006/relationships/slide" Target="/ppt/slides/slide4.xml" Id="R335c78a65ab541c0" /><Relationship Type="http://schemas.openxmlformats.org/officeDocument/2006/relationships/slide" Target="/ppt/slides/slide5.xml" Id="R3fd819cc83864074" /><Relationship Type="http://schemas.openxmlformats.org/officeDocument/2006/relationships/slide" Target="/ppt/slides/slide6.xml" Id="Rce246fffed2f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29ec9ac07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d86e3bee4a3e" /><Relationship Type="http://schemas.openxmlformats.org/officeDocument/2006/relationships/theme" Target="/ppt/slideMasters/theme/theme1.xml" Id="Rf35458446875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2d86e3bee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e44d4b1b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fd0d5261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60960130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24263385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bfa50264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5c1f7cae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