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dd30b0dbec4f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4d1474aee44a16"/>
  </p:sldMasterIdLst>
  <p:sldIdLst>
    <p:sldId xmlns:r="http://schemas.openxmlformats.org/officeDocument/2006/relationships" id="256" r:id="Rcd78ad2322d24208"/>
    <p:sldId xmlns:r="http://schemas.openxmlformats.org/officeDocument/2006/relationships" id="257" r:id="R27fece7969c34e17"/>
    <p:sldId xmlns:r="http://schemas.openxmlformats.org/officeDocument/2006/relationships" id="258" r:id="Rfe0a9c7e430c4598"/>
    <p:sldId xmlns:r="http://schemas.openxmlformats.org/officeDocument/2006/relationships" id="259" r:id="R89a3d6036ef34d2e"/>
    <p:sldId xmlns:r="http://schemas.openxmlformats.org/officeDocument/2006/relationships" id="260" r:id="Rf11d2eb649fb445a"/>
    <p:sldId xmlns:r="http://schemas.openxmlformats.org/officeDocument/2006/relationships" id="261" r:id="Rb824a920642145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4d1474aee44a16" /><Relationship Type="http://schemas.openxmlformats.org/officeDocument/2006/relationships/slide" Target="/ppt/slides/slide1.xml" Id="Rcd78ad2322d24208" /><Relationship Type="http://schemas.openxmlformats.org/officeDocument/2006/relationships/slide" Target="/ppt/slides/slide2.xml" Id="R27fece7969c34e17" /><Relationship Type="http://schemas.openxmlformats.org/officeDocument/2006/relationships/slide" Target="/ppt/slides/slide3.xml" Id="Rfe0a9c7e430c4598" /><Relationship Type="http://schemas.openxmlformats.org/officeDocument/2006/relationships/slide" Target="/ppt/slides/slide4.xml" Id="R89a3d6036ef34d2e" /><Relationship Type="http://schemas.openxmlformats.org/officeDocument/2006/relationships/slide" Target="/ppt/slides/slide5.xml" Id="Rf11d2eb649fb445a" /><Relationship Type="http://schemas.openxmlformats.org/officeDocument/2006/relationships/slide" Target="/ppt/slides/slide6.xml" Id="Rb824a920642145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16a8cc271b4b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68f51bdc1453e" /><Relationship Type="http://schemas.openxmlformats.org/officeDocument/2006/relationships/theme" Target="/ppt/slideMasters/theme/theme1.xml" Id="R01eb5fc400cc4b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d68f51bdc145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ecd359a7743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ccab9d0c747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0996fce094d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cb596a1b94d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6f92b0f3545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db79ba02843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SØR-NORGE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 Tranes gate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20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post@sr-bank.no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www.sr-bank.no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937 895 321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