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ef3a3a92d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04cfe082c43c8"/>
  </p:sldMasterIdLst>
  <p:sldIdLst>
    <p:sldId xmlns:r="http://schemas.openxmlformats.org/officeDocument/2006/relationships" id="256" r:id="Rf3398e41f0f24bce"/>
    <p:sldId xmlns:r="http://schemas.openxmlformats.org/officeDocument/2006/relationships" id="257" r:id="Rc6a35a0c1067411c"/>
    <p:sldId xmlns:r="http://schemas.openxmlformats.org/officeDocument/2006/relationships" id="258" r:id="Rac0ac11631154e72"/>
    <p:sldId xmlns:r="http://schemas.openxmlformats.org/officeDocument/2006/relationships" id="259" r:id="Rb95cb0d5e9f44ce3"/>
    <p:sldId xmlns:r="http://schemas.openxmlformats.org/officeDocument/2006/relationships" id="260" r:id="R05fe10e8ef5b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04cfe082c43c8" /><Relationship Type="http://schemas.openxmlformats.org/officeDocument/2006/relationships/slide" Target="/ppt/slides/slide1.xml" Id="Rf3398e41f0f24bce" /><Relationship Type="http://schemas.openxmlformats.org/officeDocument/2006/relationships/slide" Target="/ppt/slides/slide2.xml" Id="Rc6a35a0c1067411c" /><Relationship Type="http://schemas.openxmlformats.org/officeDocument/2006/relationships/slide" Target="/ppt/slides/slide3.xml" Id="Rac0ac11631154e72" /><Relationship Type="http://schemas.openxmlformats.org/officeDocument/2006/relationships/slide" Target="/ppt/slides/slide4.xml" Id="Rb95cb0d5e9f44ce3" /><Relationship Type="http://schemas.openxmlformats.org/officeDocument/2006/relationships/slide" Target="/ppt/slides/slide5.xml" Id="R05fe10e8ef5b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011877ac6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b550c53234aa4" /><Relationship Type="http://schemas.openxmlformats.org/officeDocument/2006/relationships/theme" Target="/ppt/slideMasters/theme/theme1.xml" Id="R6d104e277285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b550c5323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b0bf504b0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31296e00b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2609550d4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c6ba3ccd4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75f646df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SPARESKILLINGSBANKEN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SPARESKILLINGSBANKEN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post@spareskillingsbanken.no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