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bc122eb74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cfc9490f5546dc"/>
  </p:sldMasterIdLst>
  <p:sldIdLst>
    <p:sldId xmlns:r="http://schemas.openxmlformats.org/officeDocument/2006/relationships" id="256" r:id="R9dd152088aae4aee"/>
    <p:sldId xmlns:r="http://schemas.openxmlformats.org/officeDocument/2006/relationships" id="257" r:id="Rce98989cd78a4ac2"/>
    <p:sldId xmlns:r="http://schemas.openxmlformats.org/officeDocument/2006/relationships" id="258" r:id="R44bc682fada6402c"/>
    <p:sldId xmlns:r="http://schemas.openxmlformats.org/officeDocument/2006/relationships" id="259" r:id="R5afd42eb49da4c54"/>
    <p:sldId xmlns:r="http://schemas.openxmlformats.org/officeDocument/2006/relationships" id="260" r:id="R4cc9d8d93fe44e16"/>
    <p:sldId xmlns:r="http://schemas.openxmlformats.org/officeDocument/2006/relationships" id="261" r:id="R6a626979f9c84f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fc9490f5546dc" /><Relationship Type="http://schemas.openxmlformats.org/officeDocument/2006/relationships/slide" Target="/ppt/slides/slide1.xml" Id="R9dd152088aae4aee" /><Relationship Type="http://schemas.openxmlformats.org/officeDocument/2006/relationships/slide" Target="/ppt/slides/slide2.xml" Id="Rce98989cd78a4ac2" /><Relationship Type="http://schemas.openxmlformats.org/officeDocument/2006/relationships/slide" Target="/ppt/slides/slide3.xml" Id="R44bc682fada6402c" /><Relationship Type="http://schemas.openxmlformats.org/officeDocument/2006/relationships/slide" Target="/ppt/slides/slide4.xml" Id="R5afd42eb49da4c54" /><Relationship Type="http://schemas.openxmlformats.org/officeDocument/2006/relationships/slide" Target="/ppt/slides/slide5.xml" Id="R4cc9d8d93fe44e16" /><Relationship Type="http://schemas.openxmlformats.org/officeDocument/2006/relationships/slide" Target="/ppt/slides/slide6.xml" Id="R6a626979f9c84f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7cd4b83d5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60d39ba41457e" /><Relationship Type="http://schemas.openxmlformats.org/officeDocument/2006/relationships/theme" Target="/ppt/slideMasters/theme/theme1.xml" Id="R43d8e25f52d2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60d39ba4145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5522df66745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ce40313b9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134caebbe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2febfb462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31985dc5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7c945755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