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24fc036bf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a8f97ebcb45a7"/>
  </p:sldMasterIdLst>
  <p:sldIdLst>
    <p:sldId xmlns:r="http://schemas.openxmlformats.org/officeDocument/2006/relationships" id="256" r:id="Re4890d098260484f"/>
    <p:sldId xmlns:r="http://schemas.openxmlformats.org/officeDocument/2006/relationships" id="257" r:id="R8a88f6fab26a40d2"/>
    <p:sldId xmlns:r="http://schemas.openxmlformats.org/officeDocument/2006/relationships" id="258" r:id="R86db191623a64d22"/>
    <p:sldId xmlns:r="http://schemas.openxmlformats.org/officeDocument/2006/relationships" id="259" r:id="Rc541ecfd1ce44067"/>
    <p:sldId xmlns:r="http://schemas.openxmlformats.org/officeDocument/2006/relationships" id="260" r:id="Rf313239ddfd0403b"/>
    <p:sldId xmlns:r="http://schemas.openxmlformats.org/officeDocument/2006/relationships" id="261" r:id="Rf082c483a4dd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a8f97ebcb45a7" /><Relationship Type="http://schemas.openxmlformats.org/officeDocument/2006/relationships/slide" Target="/ppt/slides/slide1.xml" Id="Re4890d098260484f" /><Relationship Type="http://schemas.openxmlformats.org/officeDocument/2006/relationships/slide" Target="/ppt/slides/slide2.xml" Id="R8a88f6fab26a40d2" /><Relationship Type="http://schemas.openxmlformats.org/officeDocument/2006/relationships/slide" Target="/ppt/slides/slide3.xml" Id="R86db191623a64d22" /><Relationship Type="http://schemas.openxmlformats.org/officeDocument/2006/relationships/slide" Target="/ppt/slides/slide4.xml" Id="Rc541ecfd1ce44067" /><Relationship Type="http://schemas.openxmlformats.org/officeDocument/2006/relationships/slide" Target="/ppt/slides/slide5.xml" Id="Rf313239ddfd0403b" /><Relationship Type="http://schemas.openxmlformats.org/officeDocument/2006/relationships/slide" Target="/ppt/slides/slide6.xml" Id="Rf082c483a4dd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81c926d0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1be09d3a942f5" /><Relationship Type="http://schemas.openxmlformats.org/officeDocument/2006/relationships/theme" Target="/ppt/slideMasters/theme/theme1.xml" Id="Rd393a83ff257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1be09d3a9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cea847b0d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e85955eb9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861dc86f6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5f199518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838ff9b0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9ff78ec2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SØR  –  81,6 %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