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4d59c4fe9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25063058e749c5"/>
  </p:sldMasterIdLst>
  <p:sldIdLst>
    <p:sldId xmlns:r="http://schemas.openxmlformats.org/officeDocument/2006/relationships" id="256" r:id="R8ca5cd7d4ee24591"/>
    <p:sldId xmlns:r="http://schemas.openxmlformats.org/officeDocument/2006/relationships" id="257" r:id="Rdfc101fd0b894f20"/>
    <p:sldId xmlns:r="http://schemas.openxmlformats.org/officeDocument/2006/relationships" id="258" r:id="R63c859ac0408400a"/>
    <p:sldId xmlns:r="http://schemas.openxmlformats.org/officeDocument/2006/relationships" id="259" r:id="Rf5b3e5da332541d6"/>
    <p:sldId xmlns:r="http://schemas.openxmlformats.org/officeDocument/2006/relationships" id="260" r:id="Rc8c71e56ef87450c"/>
    <p:sldId xmlns:r="http://schemas.openxmlformats.org/officeDocument/2006/relationships" id="261" r:id="R99e3d0d6f207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5063058e749c5" /><Relationship Type="http://schemas.openxmlformats.org/officeDocument/2006/relationships/slide" Target="/ppt/slides/slide1.xml" Id="R8ca5cd7d4ee24591" /><Relationship Type="http://schemas.openxmlformats.org/officeDocument/2006/relationships/slide" Target="/ppt/slides/slide2.xml" Id="Rdfc101fd0b894f20" /><Relationship Type="http://schemas.openxmlformats.org/officeDocument/2006/relationships/slide" Target="/ppt/slides/slide3.xml" Id="R63c859ac0408400a" /><Relationship Type="http://schemas.openxmlformats.org/officeDocument/2006/relationships/slide" Target="/ppt/slides/slide4.xml" Id="Rf5b3e5da332541d6" /><Relationship Type="http://schemas.openxmlformats.org/officeDocument/2006/relationships/slide" Target="/ppt/slides/slide5.xml" Id="Rc8c71e56ef87450c" /><Relationship Type="http://schemas.openxmlformats.org/officeDocument/2006/relationships/slide" Target="/ppt/slides/slide6.xml" Id="R99e3d0d6f207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7c4101e90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a2dc746b54f76" /><Relationship Type="http://schemas.openxmlformats.org/officeDocument/2006/relationships/theme" Target="/ppt/slideMasters/theme/theme1.xml" Id="R153975c77e2f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3a2dc746b5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9c2bdd8fc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87dd4932d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88086b712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c3dc3fdbd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454373cdd48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130f7c04e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SØR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