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3a840609748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25545eef14d42"/>
  </p:sldMasterIdLst>
  <p:sldIdLst>
    <p:sldId xmlns:r="http://schemas.openxmlformats.org/officeDocument/2006/relationships" id="256" r:id="R7dc79b80f46d4e10"/>
    <p:sldId xmlns:r="http://schemas.openxmlformats.org/officeDocument/2006/relationships" id="257" r:id="R1348ee70a0224a9e"/>
    <p:sldId xmlns:r="http://schemas.openxmlformats.org/officeDocument/2006/relationships" id="258" r:id="Ra763a04390184925"/>
    <p:sldId xmlns:r="http://schemas.openxmlformats.org/officeDocument/2006/relationships" id="259" r:id="R0e12a8883f454cf4"/>
    <p:sldId xmlns:r="http://schemas.openxmlformats.org/officeDocument/2006/relationships" id="260" r:id="R4216bd3069fe4fc3"/>
    <p:sldId xmlns:r="http://schemas.openxmlformats.org/officeDocument/2006/relationships" id="261" r:id="R03b031094bbc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25545eef14d42" /><Relationship Type="http://schemas.openxmlformats.org/officeDocument/2006/relationships/slide" Target="/ppt/slides/slide1.xml" Id="R7dc79b80f46d4e10" /><Relationship Type="http://schemas.openxmlformats.org/officeDocument/2006/relationships/slide" Target="/ppt/slides/slide2.xml" Id="R1348ee70a0224a9e" /><Relationship Type="http://schemas.openxmlformats.org/officeDocument/2006/relationships/slide" Target="/ppt/slides/slide3.xml" Id="Ra763a04390184925" /><Relationship Type="http://schemas.openxmlformats.org/officeDocument/2006/relationships/slide" Target="/ppt/slides/slide4.xml" Id="R0e12a8883f454cf4" /><Relationship Type="http://schemas.openxmlformats.org/officeDocument/2006/relationships/slide" Target="/ppt/slides/slide5.xml" Id="R4216bd3069fe4fc3" /><Relationship Type="http://schemas.openxmlformats.org/officeDocument/2006/relationships/slide" Target="/ppt/slides/slide6.xml" Id="R03b031094bbc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fd3a5098b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f7bd771dd4dcc" /><Relationship Type="http://schemas.openxmlformats.org/officeDocument/2006/relationships/theme" Target="/ppt/slideMasters/theme/theme1.xml" Id="R91fc069b8a4743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f7bd771dd4d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9fabb10294d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560631a7f4e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be195fa7943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1452bf91a49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7d3c505c740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5a6ff90134d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SPAREBANK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HALVARD ANDRE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KURT SELMER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11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