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83d321c82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8a4ecf81c4389"/>
  </p:sldMasterIdLst>
  <p:sldIdLst>
    <p:sldId xmlns:r="http://schemas.openxmlformats.org/officeDocument/2006/relationships" id="256" r:id="Rd28e206f690d4772"/>
    <p:sldId xmlns:r="http://schemas.openxmlformats.org/officeDocument/2006/relationships" id="257" r:id="R47e93c7cd30240b3"/>
    <p:sldId xmlns:r="http://schemas.openxmlformats.org/officeDocument/2006/relationships" id="258" r:id="Ra436ae8271ed499a"/>
    <p:sldId xmlns:r="http://schemas.openxmlformats.org/officeDocument/2006/relationships" id="259" r:id="Re75b3642cc2a4752"/>
    <p:sldId xmlns:r="http://schemas.openxmlformats.org/officeDocument/2006/relationships" id="260" r:id="R3cc882192867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8a4ecf81c4389" /><Relationship Type="http://schemas.openxmlformats.org/officeDocument/2006/relationships/slide" Target="/ppt/slides/slide1.xml" Id="Rd28e206f690d4772" /><Relationship Type="http://schemas.openxmlformats.org/officeDocument/2006/relationships/slide" Target="/ppt/slides/slide2.xml" Id="R47e93c7cd30240b3" /><Relationship Type="http://schemas.openxmlformats.org/officeDocument/2006/relationships/slide" Target="/ppt/slides/slide3.xml" Id="Ra436ae8271ed499a" /><Relationship Type="http://schemas.openxmlformats.org/officeDocument/2006/relationships/slide" Target="/ppt/slides/slide4.xml" Id="Re75b3642cc2a4752" /><Relationship Type="http://schemas.openxmlformats.org/officeDocument/2006/relationships/slide" Target="/ppt/slides/slide5.xml" Id="R3cc882192867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832c72bd0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7e07014c4100" /><Relationship Type="http://schemas.openxmlformats.org/officeDocument/2006/relationships/theme" Target="/ppt/slideMasters/theme/theme1.xml" Id="Rddab4ce2d931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f7e07014c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cfdb74f0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22892a20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8dd0a1d2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a66c64ec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9ffa1e24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