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e4ff8ba80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0664eb0cb4b28"/>
  </p:sldMasterIdLst>
  <p:sldIdLst>
    <p:sldId xmlns:r="http://schemas.openxmlformats.org/officeDocument/2006/relationships" id="256" r:id="R9b36fdd3132741ab"/>
    <p:sldId xmlns:r="http://schemas.openxmlformats.org/officeDocument/2006/relationships" id="257" r:id="Rb14145ab93034229"/>
    <p:sldId xmlns:r="http://schemas.openxmlformats.org/officeDocument/2006/relationships" id="258" r:id="R93b8e8d857b94622"/>
    <p:sldId xmlns:r="http://schemas.openxmlformats.org/officeDocument/2006/relationships" id="259" r:id="R36fba64e82604684"/>
    <p:sldId xmlns:r="http://schemas.openxmlformats.org/officeDocument/2006/relationships" id="260" r:id="R950799f595e24a8a"/>
    <p:sldId xmlns:r="http://schemas.openxmlformats.org/officeDocument/2006/relationships" id="261" r:id="R1abf60a841a0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0664eb0cb4b28" /><Relationship Type="http://schemas.openxmlformats.org/officeDocument/2006/relationships/slide" Target="/ppt/slides/slide1.xml" Id="R9b36fdd3132741ab" /><Relationship Type="http://schemas.openxmlformats.org/officeDocument/2006/relationships/slide" Target="/ppt/slides/slide2.xml" Id="Rb14145ab93034229" /><Relationship Type="http://schemas.openxmlformats.org/officeDocument/2006/relationships/slide" Target="/ppt/slides/slide3.xml" Id="R93b8e8d857b94622" /><Relationship Type="http://schemas.openxmlformats.org/officeDocument/2006/relationships/slide" Target="/ppt/slides/slide4.xml" Id="R36fba64e82604684" /><Relationship Type="http://schemas.openxmlformats.org/officeDocument/2006/relationships/slide" Target="/ppt/slides/slide5.xml" Id="R950799f595e24a8a" /><Relationship Type="http://schemas.openxmlformats.org/officeDocument/2006/relationships/slide" Target="/ppt/slides/slide6.xml" Id="R1abf60a841a0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1305e6465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d8c0c1464563" /><Relationship Type="http://schemas.openxmlformats.org/officeDocument/2006/relationships/theme" Target="/ppt/slideMasters/theme/theme1.xml" Id="R8c06ef200f74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5d8c0c146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bcda2c12d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72462c7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ad099c98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983b5f87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81415fec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894afe72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