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933cc647d8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1a8b8552743d9"/>
  </p:sldMasterIdLst>
  <p:sldIdLst>
    <p:sldId xmlns:r="http://schemas.openxmlformats.org/officeDocument/2006/relationships" id="256" r:id="R4ef0a11cd3ae40a5"/>
    <p:sldId xmlns:r="http://schemas.openxmlformats.org/officeDocument/2006/relationships" id="257" r:id="Re2ab8ddeea2642da"/>
    <p:sldId xmlns:r="http://schemas.openxmlformats.org/officeDocument/2006/relationships" id="258" r:id="R1ad4b21b9e5745a5"/>
    <p:sldId xmlns:r="http://schemas.openxmlformats.org/officeDocument/2006/relationships" id="259" r:id="R7c414ef2a5584ac7"/>
    <p:sldId xmlns:r="http://schemas.openxmlformats.org/officeDocument/2006/relationships" id="260" r:id="R13903f9b23a840d6"/>
    <p:sldId xmlns:r="http://schemas.openxmlformats.org/officeDocument/2006/relationships" id="261" r:id="R41edd53ec9b3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1a8b8552743d9" /><Relationship Type="http://schemas.openxmlformats.org/officeDocument/2006/relationships/slide" Target="/ppt/slides/slide1.xml" Id="R4ef0a11cd3ae40a5" /><Relationship Type="http://schemas.openxmlformats.org/officeDocument/2006/relationships/slide" Target="/ppt/slides/slide2.xml" Id="Re2ab8ddeea2642da" /><Relationship Type="http://schemas.openxmlformats.org/officeDocument/2006/relationships/slide" Target="/ppt/slides/slide3.xml" Id="R1ad4b21b9e5745a5" /><Relationship Type="http://schemas.openxmlformats.org/officeDocument/2006/relationships/slide" Target="/ppt/slides/slide4.xml" Id="R7c414ef2a5584ac7" /><Relationship Type="http://schemas.openxmlformats.org/officeDocument/2006/relationships/slide" Target="/ppt/slides/slide5.xml" Id="R13903f9b23a840d6" /><Relationship Type="http://schemas.openxmlformats.org/officeDocument/2006/relationships/slide" Target="/ppt/slides/slide6.xml" Id="R41edd53ec9b3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c9ea20c8d4b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aae0f0f1e4c07" /><Relationship Type="http://schemas.openxmlformats.org/officeDocument/2006/relationships/theme" Target="/ppt/slideMasters/theme/theme1.xml" Id="Rf5cd3f7dd8034b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aae0f0f1e4c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1362840a24b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78398a9b24d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59df3d413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96abec34444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a4634d1a74a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8377626ca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HJARTDAL OG GRANSHERAD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