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648ed92f2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829f6bd44426c"/>
  </p:sldMasterIdLst>
  <p:sldIdLst>
    <p:sldId xmlns:r="http://schemas.openxmlformats.org/officeDocument/2006/relationships" id="256" r:id="Rd39e9ce3e41e4f15"/>
    <p:sldId xmlns:r="http://schemas.openxmlformats.org/officeDocument/2006/relationships" id="257" r:id="Rf82454444bc843c9"/>
    <p:sldId xmlns:r="http://schemas.openxmlformats.org/officeDocument/2006/relationships" id="258" r:id="R00f1570ceb794b1b"/>
    <p:sldId xmlns:r="http://schemas.openxmlformats.org/officeDocument/2006/relationships" id="259" r:id="R40e079dbc0d74765"/>
    <p:sldId xmlns:r="http://schemas.openxmlformats.org/officeDocument/2006/relationships" id="260" r:id="R371380ee37cb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29f6bd44426c" /><Relationship Type="http://schemas.openxmlformats.org/officeDocument/2006/relationships/slide" Target="/ppt/slides/slide1.xml" Id="Rd39e9ce3e41e4f15" /><Relationship Type="http://schemas.openxmlformats.org/officeDocument/2006/relationships/slide" Target="/ppt/slides/slide2.xml" Id="Rf82454444bc843c9" /><Relationship Type="http://schemas.openxmlformats.org/officeDocument/2006/relationships/slide" Target="/ppt/slides/slide3.xml" Id="R00f1570ceb794b1b" /><Relationship Type="http://schemas.openxmlformats.org/officeDocument/2006/relationships/slide" Target="/ppt/slides/slide4.xml" Id="R40e079dbc0d74765" /><Relationship Type="http://schemas.openxmlformats.org/officeDocument/2006/relationships/slide" Target="/ppt/slides/slide5.xml" Id="R371380ee37cb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636fe1870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7961f3d84d99" /><Relationship Type="http://schemas.openxmlformats.org/officeDocument/2006/relationships/theme" Target="/ppt/slideMasters/theme/theme1.xml" Id="Rf0a0ab339a10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37961f3d8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5bede221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a203fff7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287e15aa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c59e8521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b0579679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