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b76339227f43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2452faf3d4975"/>
  </p:sldMasterIdLst>
  <p:sldIdLst>
    <p:sldId xmlns:r="http://schemas.openxmlformats.org/officeDocument/2006/relationships" id="256" r:id="Rdb9de19ccc9f48be"/>
    <p:sldId xmlns:r="http://schemas.openxmlformats.org/officeDocument/2006/relationships" id="257" r:id="R18c5c51f6ec342be"/>
    <p:sldId xmlns:r="http://schemas.openxmlformats.org/officeDocument/2006/relationships" id="258" r:id="R0ba4511005b941a3"/>
    <p:sldId xmlns:r="http://schemas.openxmlformats.org/officeDocument/2006/relationships" id="259" r:id="R78db042287584da9"/>
    <p:sldId xmlns:r="http://schemas.openxmlformats.org/officeDocument/2006/relationships" id="260" r:id="R50bbed76b5564a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2452faf3d4975" /><Relationship Type="http://schemas.openxmlformats.org/officeDocument/2006/relationships/slide" Target="/ppt/slides/slide1.xml" Id="Rdb9de19ccc9f48be" /><Relationship Type="http://schemas.openxmlformats.org/officeDocument/2006/relationships/slide" Target="/ppt/slides/slide2.xml" Id="R18c5c51f6ec342be" /><Relationship Type="http://schemas.openxmlformats.org/officeDocument/2006/relationships/slide" Target="/ppt/slides/slide3.xml" Id="R0ba4511005b941a3" /><Relationship Type="http://schemas.openxmlformats.org/officeDocument/2006/relationships/slide" Target="/ppt/slides/slide4.xml" Id="R78db042287584da9" /><Relationship Type="http://schemas.openxmlformats.org/officeDocument/2006/relationships/slide" Target="/ppt/slides/slide5.xml" Id="R50bbed76b5564a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09b46557b48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cf28aa55f476c" /><Relationship Type="http://schemas.openxmlformats.org/officeDocument/2006/relationships/theme" Target="/ppt/slideMasters/theme/theme1.xml" Id="R5ad1913f4c5a42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0cf28aa55f47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4b3f6d3914d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26f947adf49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a09c5a4d448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897acbaf341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e9f4bb80143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LARVIKBANKEN - DIN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LARVIKBANKEN - DIN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937 890 729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