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acedb3ded447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1e940407394f88"/>
  </p:sldMasterIdLst>
  <p:sldIdLst>
    <p:sldId xmlns:r="http://schemas.openxmlformats.org/officeDocument/2006/relationships" id="256" r:id="Ra705016f632a42f7"/>
    <p:sldId xmlns:r="http://schemas.openxmlformats.org/officeDocument/2006/relationships" id="257" r:id="R34353f5c63314611"/>
    <p:sldId xmlns:r="http://schemas.openxmlformats.org/officeDocument/2006/relationships" id="258" r:id="Rf21676fe56494d3e"/>
    <p:sldId xmlns:r="http://schemas.openxmlformats.org/officeDocument/2006/relationships" id="259" r:id="R83aeb456b0954026"/>
    <p:sldId xmlns:r="http://schemas.openxmlformats.org/officeDocument/2006/relationships" id="260" r:id="Rbf2450fce9174528"/>
    <p:sldId xmlns:r="http://schemas.openxmlformats.org/officeDocument/2006/relationships" id="261" r:id="R464cdb9aaca54a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1e940407394f88" /><Relationship Type="http://schemas.openxmlformats.org/officeDocument/2006/relationships/slide" Target="/ppt/slides/slide1.xml" Id="Ra705016f632a42f7" /><Relationship Type="http://schemas.openxmlformats.org/officeDocument/2006/relationships/slide" Target="/ppt/slides/slide2.xml" Id="R34353f5c63314611" /><Relationship Type="http://schemas.openxmlformats.org/officeDocument/2006/relationships/slide" Target="/ppt/slides/slide3.xml" Id="Rf21676fe56494d3e" /><Relationship Type="http://schemas.openxmlformats.org/officeDocument/2006/relationships/slide" Target="/ppt/slides/slide4.xml" Id="R83aeb456b0954026" /><Relationship Type="http://schemas.openxmlformats.org/officeDocument/2006/relationships/slide" Target="/ppt/slides/slide5.xml" Id="Rbf2450fce9174528" /><Relationship Type="http://schemas.openxmlformats.org/officeDocument/2006/relationships/slide" Target="/ppt/slides/slide6.xml" Id="R464cdb9aaca54a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bb839c4e8c4b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2a3162353471c" /><Relationship Type="http://schemas.openxmlformats.org/officeDocument/2006/relationships/theme" Target="/ppt/slideMasters/theme/theme1.xml" Id="Rdebef4e849f146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82a316235347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9d13815554c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6979181b243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09fb6cfa84e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674626bcf4c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b31d3f2f148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c4758dc6a4b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LARVIKBANKEN - DIN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LARVIKBANKEN - DIN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LARVIKBANKEN - DIN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LARVIKBANKEN - DIN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LARVIKBANKEN - DIN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LARVIKBANKEN - DIN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937 890 729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LARVIKBANKEN - DIN SPAREBANK</a:t>
            </a:r>
          </a:p>
        </p:txBody>
      </p:sp>
    </p:spTree>
  </p:cSld>
  <p:clrMapOvr>
    <a:masterClrMapping xmlns:a="http://schemas.openxmlformats.org/drawingml/2006/main"/>
  </p:clrMapOvr>
</p:sld>
</file>