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1f0fab418342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0c844430104c87"/>
  </p:sldMasterIdLst>
  <p:sldIdLst>
    <p:sldId xmlns:r="http://schemas.openxmlformats.org/officeDocument/2006/relationships" id="256" r:id="R3f10951dda9241c0"/>
    <p:sldId xmlns:r="http://schemas.openxmlformats.org/officeDocument/2006/relationships" id="257" r:id="R2edb66f2b7254646"/>
    <p:sldId xmlns:r="http://schemas.openxmlformats.org/officeDocument/2006/relationships" id="258" r:id="R702e12f541ee4b7f"/>
    <p:sldId xmlns:r="http://schemas.openxmlformats.org/officeDocument/2006/relationships" id="259" r:id="Rd60265c2b2594319"/>
    <p:sldId xmlns:r="http://schemas.openxmlformats.org/officeDocument/2006/relationships" id="260" r:id="R0107db40730b4d2d"/>
    <p:sldId xmlns:r="http://schemas.openxmlformats.org/officeDocument/2006/relationships" id="261" r:id="Rcb2e9f97ae854f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0c844430104c87" /><Relationship Type="http://schemas.openxmlformats.org/officeDocument/2006/relationships/slide" Target="/ppt/slides/slide1.xml" Id="R3f10951dda9241c0" /><Relationship Type="http://schemas.openxmlformats.org/officeDocument/2006/relationships/slide" Target="/ppt/slides/slide2.xml" Id="R2edb66f2b7254646" /><Relationship Type="http://schemas.openxmlformats.org/officeDocument/2006/relationships/slide" Target="/ppt/slides/slide3.xml" Id="R702e12f541ee4b7f" /><Relationship Type="http://schemas.openxmlformats.org/officeDocument/2006/relationships/slide" Target="/ppt/slides/slide4.xml" Id="Rd60265c2b2594319" /><Relationship Type="http://schemas.openxmlformats.org/officeDocument/2006/relationships/slide" Target="/ppt/slides/slide5.xml" Id="R0107db40730b4d2d" /><Relationship Type="http://schemas.openxmlformats.org/officeDocument/2006/relationships/slide" Target="/ppt/slides/slide6.xml" Id="Rcb2e9f97ae854f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7f3b2f21c944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22278c2f44cec" /><Relationship Type="http://schemas.openxmlformats.org/officeDocument/2006/relationships/theme" Target="/ppt/slideMasters/theme/theme1.xml" Id="Rb76641e2d86542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122278c2f44c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fb727ad8843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f63900da746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acd1a752549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380e9927042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738690aff4b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1f0bb78b14b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ANDEBU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ANDEBU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PRELAS AS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JAHRES HUMANITÆRE STIFTELSE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BUER HARALD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FLÅTTEN HOLDING AS  –  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REED KRISTI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937 890 540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