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2d95753ac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eb7f2e616462d"/>
  </p:sldMasterIdLst>
  <p:sldIdLst>
    <p:sldId xmlns:r="http://schemas.openxmlformats.org/officeDocument/2006/relationships" id="256" r:id="Rb5301d5063d3422a"/>
    <p:sldId xmlns:r="http://schemas.openxmlformats.org/officeDocument/2006/relationships" id="257" r:id="R30761d3330a645c8"/>
    <p:sldId xmlns:r="http://schemas.openxmlformats.org/officeDocument/2006/relationships" id="258" r:id="R0b059f79361f4581"/>
    <p:sldId xmlns:r="http://schemas.openxmlformats.org/officeDocument/2006/relationships" id="259" r:id="R27a5ed145a5b4b76"/>
    <p:sldId xmlns:r="http://schemas.openxmlformats.org/officeDocument/2006/relationships" id="260" r:id="R367f6556937a424b"/>
    <p:sldId xmlns:r="http://schemas.openxmlformats.org/officeDocument/2006/relationships" id="261" r:id="R2aeaf5d90731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eb7f2e616462d" /><Relationship Type="http://schemas.openxmlformats.org/officeDocument/2006/relationships/slide" Target="/ppt/slides/slide1.xml" Id="Rb5301d5063d3422a" /><Relationship Type="http://schemas.openxmlformats.org/officeDocument/2006/relationships/slide" Target="/ppt/slides/slide2.xml" Id="R30761d3330a645c8" /><Relationship Type="http://schemas.openxmlformats.org/officeDocument/2006/relationships/slide" Target="/ppt/slides/slide3.xml" Id="R0b059f79361f4581" /><Relationship Type="http://schemas.openxmlformats.org/officeDocument/2006/relationships/slide" Target="/ppt/slides/slide4.xml" Id="R27a5ed145a5b4b76" /><Relationship Type="http://schemas.openxmlformats.org/officeDocument/2006/relationships/slide" Target="/ppt/slides/slide5.xml" Id="R367f6556937a424b" /><Relationship Type="http://schemas.openxmlformats.org/officeDocument/2006/relationships/slide" Target="/ppt/slides/slide6.xml" Id="R2aeaf5d90731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373da65f0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e5cde982b450f" /><Relationship Type="http://schemas.openxmlformats.org/officeDocument/2006/relationships/theme" Target="/ppt/slideMasters/theme/theme1.xml" Id="R4fc9cc211d33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4e5cde982b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95840b625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e2891f7ab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47ba9a8f5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eaf3b57c5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3206b262549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9afdeb5b34f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