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6ec152950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7804d14a64c3c"/>
  </p:sldMasterIdLst>
  <p:sldIdLst>
    <p:sldId xmlns:r="http://schemas.openxmlformats.org/officeDocument/2006/relationships" id="256" r:id="Ra344b095bdda4d99"/>
    <p:sldId xmlns:r="http://schemas.openxmlformats.org/officeDocument/2006/relationships" id="257" r:id="R6179c34591794217"/>
    <p:sldId xmlns:r="http://schemas.openxmlformats.org/officeDocument/2006/relationships" id="258" r:id="R5f84d4f9e962413d"/>
    <p:sldId xmlns:r="http://schemas.openxmlformats.org/officeDocument/2006/relationships" id="259" r:id="R80bd8363877d4df0"/>
    <p:sldId xmlns:r="http://schemas.openxmlformats.org/officeDocument/2006/relationships" id="260" r:id="R4fa53a28d8024b0d"/>
    <p:sldId xmlns:r="http://schemas.openxmlformats.org/officeDocument/2006/relationships" id="261" r:id="Rd3a43ab9933d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7804d14a64c3c" /><Relationship Type="http://schemas.openxmlformats.org/officeDocument/2006/relationships/slide" Target="/ppt/slides/slide1.xml" Id="Ra344b095bdda4d99" /><Relationship Type="http://schemas.openxmlformats.org/officeDocument/2006/relationships/slide" Target="/ppt/slides/slide2.xml" Id="R6179c34591794217" /><Relationship Type="http://schemas.openxmlformats.org/officeDocument/2006/relationships/slide" Target="/ppt/slides/slide3.xml" Id="R5f84d4f9e962413d" /><Relationship Type="http://schemas.openxmlformats.org/officeDocument/2006/relationships/slide" Target="/ppt/slides/slide4.xml" Id="R80bd8363877d4df0" /><Relationship Type="http://schemas.openxmlformats.org/officeDocument/2006/relationships/slide" Target="/ppt/slides/slide5.xml" Id="R4fa53a28d8024b0d" /><Relationship Type="http://schemas.openxmlformats.org/officeDocument/2006/relationships/slide" Target="/ppt/slides/slide6.xml" Id="Rd3a43ab9933d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040e07b87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64a1bfa54e8a" /><Relationship Type="http://schemas.openxmlformats.org/officeDocument/2006/relationships/theme" Target="/ppt/slideMasters/theme/theme1.xml" Id="Rda2d69f1bee14d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664a1bfa5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8d687669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d953f0555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3b0590824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6084ce367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4a34e3d3c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99979784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