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031f93d4a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d692f0b7e4542"/>
  </p:sldMasterIdLst>
  <p:sldIdLst>
    <p:sldId xmlns:r="http://schemas.openxmlformats.org/officeDocument/2006/relationships" id="256" r:id="Rdbbd1132b3b6413a"/>
    <p:sldId xmlns:r="http://schemas.openxmlformats.org/officeDocument/2006/relationships" id="257" r:id="R77d6a5aa5f1d403b"/>
    <p:sldId xmlns:r="http://schemas.openxmlformats.org/officeDocument/2006/relationships" id="258" r:id="Rec43645e7d564d58"/>
    <p:sldId xmlns:r="http://schemas.openxmlformats.org/officeDocument/2006/relationships" id="259" r:id="R779f6473716d4f72"/>
    <p:sldId xmlns:r="http://schemas.openxmlformats.org/officeDocument/2006/relationships" id="260" r:id="R6448e45b60e0425d"/>
    <p:sldId xmlns:r="http://schemas.openxmlformats.org/officeDocument/2006/relationships" id="261" r:id="Rfa2b0ca6b8694e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d692f0b7e4542" /><Relationship Type="http://schemas.openxmlformats.org/officeDocument/2006/relationships/slide" Target="/ppt/slides/slide1.xml" Id="Rdbbd1132b3b6413a" /><Relationship Type="http://schemas.openxmlformats.org/officeDocument/2006/relationships/slide" Target="/ppt/slides/slide2.xml" Id="R77d6a5aa5f1d403b" /><Relationship Type="http://schemas.openxmlformats.org/officeDocument/2006/relationships/slide" Target="/ppt/slides/slide3.xml" Id="Rec43645e7d564d58" /><Relationship Type="http://schemas.openxmlformats.org/officeDocument/2006/relationships/slide" Target="/ppt/slides/slide4.xml" Id="R779f6473716d4f72" /><Relationship Type="http://schemas.openxmlformats.org/officeDocument/2006/relationships/slide" Target="/ppt/slides/slide5.xml" Id="R6448e45b60e0425d" /><Relationship Type="http://schemas.openxmlformats.org/officeDocument/2006/relationships/slide" Target="/ppt/slides/slide6.xml" Id="Rfa2b0ca6b8694e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5e6762973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4ce38f83746ee" /><Relationship Type="http://schemas.openxmlformats.org/officeDocument/2006/relationships/theme" Target="/ppt/slideMasters/theme/theme1.xml" Id="Rabb02be5f1ac44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4ce38f83746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8f2a39754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3b4a06d1048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5d56c83d5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81628bb3e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969124ba145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c19aad316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RINGERIKE HADELAND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RINGERIKE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GRAN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JEVNAKER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