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caa7ca815741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58ef07420148ed"/>
  </p:sldMasterIdLst>
  <p:sldIdLst>
    <p:sldId xmlns:r="http://schemas.openxmlformats.org/officeDocument/2006/relationships" id="256" r:id="R5b0d75bfefa34db1"/>
    <p:sldId xmlns:r="http://schemas.openxmlformats.org/officeDocument/2006/relationships" id="257" r:id="Ra035dc142db8433c"/>
    <p:sldId xmlns:r="http://schemas.openxmlformats.org/officeDocument/2006/relationships" id="258" r:id="Rf9740b30fc6c4c21"/>
    <p:sldId xmlns:r="http://schemas.openxmlformats.org/officeDocument/2006/relationships" id="259" r:id="Ra04abad32dbb4900"/>
    <p:sldId xmlns:r="http://schemas.openxmlformats.org/officeDocument/2006/relationships" id="260" r:id="R8c474baaed0340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8ef07420148ed" /><Relationship Type="http://schemas.openxmlformats.org/officeDocument/2006/relationships/slide" Target="/ppt/slides/slide1.xml" Id="R5b0d75bfefa34db1" /><Relationship Type="http://schemas.openxmlformats.org/officeDocument/2006/relationships/slide" Target="/ppt/slides/slide2.xml" Id="Ra035dc142db8433c" /><Relationship Type="http://schemas.openxmlformats.org/officeDocument/2006/relationships/slide" Target="/ppt/slides/slide3.xml" Id="Rf9740b30fc6c4c21" /><Relationship Type="http://schemas.openxmlformats.org/officeDocument/2006/relationships/slide" Target="/ppt/slides/slide4.xml" Id="Ra04abad32dbb4900" /><Relationship Type="http://schemas.openxmlformats.org/officeDocument/2006/relationships/slide" Target="/ppt/slides/slide5.xml" Id="R8c474baaed0340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bac0d2f66d48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f5da843d6488d" /><Relationship Type="http://schemas.openxmlformats.org/officeDocument/2006/relationships/theme" Target="/ppt/slideMasters/theme/theme1.xml" Id="R421315d457f947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9f5da843d648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0f9d9fd6645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bd9cf2e4d44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0bf07c2ae4f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cddf6171f41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6f90385f246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GUDBRANDSDAL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GUDBRANDSDAL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02095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bankpost@s1g.no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www.s1g.no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937 888 104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