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d4d012b1a148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68f55ef1f247f6"/>
  </p:sldMasterIdLst>
  <p:sldIdLst>
    <p:sldId xmlns:r="http://schemas.openxmlformats.org/officeDocument/2006/relationships" id="256" r:id="R82e95c0c0b604c40"/>
    <p:sldId xmlns:r="http://schemas.openxmlformats.org/officeDocument/2006/relationships" id="257" r:id="Rcec4a10c0f0f4c20"/>
    <p:sldId xmlns:r="http://schemas.openxmlformats.org/officeDocument/2006/relationships" id="258" r:id="Re31e054a801349c9"/>
    <p:sldId xmlns:r="http://schemas.openxmlformats.org/officeDocument/2006/relationships" id="259" r:id="Rb402249c410a4cdb"/>
    <p:sldId xmlns:r="http://schemas.openxmlformats.org/officeDocument/2006/relationships" id="260" r:id="R854c08e04e0f47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68f55ef1f247f6" /><Relationship Type="http://schemas.openxmlformats.org/officeDocument/2006/relationships/slide" Target="/ppt/slides/slide1.xml" Id="R82e95c0c0b604c40" /><Relationship Type="http://schemas.openxmlformats.org/officeDocument/2006/relationships/slide" Target="/ppt/slides/slide2.xml" Id="Rcec4a10c0f0f4c20" /><Relationship Type="http://schemas.openxmlformats.org/officeDocument/2006/relationships/slide" Target="/ppt/slides/slide3.xml" Id="Re31e054a801349c9" /><Relationship Type="http://schemas.openxmlformats.org/officeDocument/2006/relationships/slide" Target="/ppt/slides/slide4.xml" Id="Rb402249c410a4cdb" /><Relationship Type="http://schemas.openxmlformats.org/officeDocument/2006/relationships/slide" Target="/ppt/slides/slide5.xml" Id="R854c08e04e0f47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d9715d9e7646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a710dd2c246c4" /><Relationship Type="http://schemas.openxmlformats.org/officeDocument/2006/relationships/theme" Target="/ppt/slideMasters/theme/theme1.xml" Id="R97400a46aafb40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5a710dd2c246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ea6451b3f46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76be7991b4c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777ec784a41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d61c0e8fb4f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d53dad41046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GRUE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GRUE SPAREBANK ble etablert [år] og holder til i Kirkenær.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Solørvegen 1048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2260 Kirkenær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94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epost@gruesparebank.no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www.gruesparebank.no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937 886 705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SPAREBANK</a:t>
            </a:r>
          </a:p>
        </p:txBody>
      </p:sp>
    </p:spTree>
  </p:cSld>
  <p:clrMapOvr>
    <a:masterClrMapping xmlns:a="http://schemas.openxmlformats.org/drawingml/2006/main"/>
  </p:clrMapOvr>
</p:sld>
</file>