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ebc59fc80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bd85d502346c1"/>
  </p:sldMasterIdLst>
  <p:sldIdLst>
    <p:sldId xmlns:r="http://schemas.openxmlformats.org/officeDocument/2006/relationships" id="256" r:id="R47ce87598ef44982"/>
    <p:sldId xmlns:r="http://schemas.openxmlformats.org/officeDocument/2006/relationships" id="257" r:id="R0ea82189ac2c4f75"/>
    <p:sldId xmlns:r="http://schemas.openxmlformats.org/officeDocument/2006/relationships" id="258" r:id="Rd286e5e6386b4470"/>
    <p:sldId xmlns:r="http://schemas.openxmlformats.org/officeDocument/2006/relationships" id="259" r:id="R7673964cb9ee4a79"/>
    <p:sldId xmlns:r="http://schemas.openxmlformats.org/officeDocument/2006/relationships" id="260" r:id="Rd30a0a5f78204e5f"/>
    <p:sldId xmlns:r="http://schemas.openxmlformats.org/officeDocument/2006/relationships" id="261" r:id="Rcb53c8001776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bd85d502346c1" /><Relationship Type="http://schemas.openxmlformats.org/officeDocument/2006/relationships/slide" Target="/ppt/slides/slide1.xml" Id="R47ce87598ef44982" /><Relationship Type="http://schemas.openxmlformats.org/officeDocument/2006/relationships/slide" Target="/ppt/slides/slide2.xml" Id="R0ea82189ac2c4f75" /><Relationship Type="http://schemas.openxmlformats.org/officeDocument/2006/relationships/slide" Target="/ppt/slides/slide3.xml" Id="Rd286e5e6386b4470" /><Relationship Type="http://schemas.openxmlformats.org/officeDocument/2006/relationships/slide" Target="/ppt/slides/slide4.xml" Id="R7673964cb9ee4a79" /><Relationship Type="http://schemas.openxmlformats.org/officeDocument/2006/relationships/slide" Target="/ppt/slides/slide5.xml" Id="Rd30a0a5f78204e5f" /><Relationship Type="http://schemas.openxmlformats.org/officeDocument/2006/relationships/slide" Target="/ppt/slides/slide6.xml" Id="Rcb53c8001776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dd61bcc9d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2e12c38bb477b" /><Relationship Type="http://schemas.openxmlformats.org/officeDocument/2006/relationships/theme" Target="/ppt/slideMasters/theme/theme1.xml" Id="Raf9e75e9e128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2e12c38bb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3660d4b6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1c710ee3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d02a84e6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711f12d7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f92e7e594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75636514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