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eaa0d2a1b248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06cafc8b04f18"/>
  </p:sldMasterIdLst>
  <p:sldIdLst>
    <p:sldId xmlns:r="http://schemas.openxmlformats.org/officeDocument/2006/relationships" id="256" r:id="R5095c912a1684b82"/>
    <p:sldId xmlns:r="http://schemas.openxmlformats.org/officeDocument/2006/relationships" id="257" r:id="Rafb0df9d591d4453"/>
    <p:sldId xmlns:r="http://schemas.openxmlformats.org/officeDocument/2006/relationships" id="258" r:id="R7a91074ce66c4d96"/>
    <p:sldId xmlns:r="http://schemas.openxmlformats.org/officeDocument/2006/relationships" id="259" r:id="R8bef55e59f104f20"/>
    <p:sldId xmlns:r="http://schemas.openxmlformats.org/officeDocument/2006/relationships" id="260" r:id="R4a853cd57a1f4ecc"/>
    <p:sldId xmlns:r="http://schemas.openxmlformats.org/officeDocument/2006/relationships" id="261" r:id="Rfede0d018dfe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06cafc8b04f18" /><Relationship Type="http://schemas.openxmlformats.org/officeDocument/2006/relationships/slide" Target="/ppt/slides/slide1.xml" Id="R5095c912a1684b82" /><Relationship Type="http://schemas.openxmlformats.org/officeDocument/2006/relationships/slide" Target="/ppt/slides/slide2.xml" Id="Rafb0df9d591d4453" /><Relationship Type="http://schemas.openxmlformats.org/officeDocument/2006/relationships/slide" Target="/ppt/slides/slide3.xml" Id="R7a91074ce66c4d96" /><Relationship Type="http://schemas.openxmlformats.org/officeDocument/2006/relationships/slide" Target="/ppt/slides/slide4.xml" Id="R8bef55e59f104f20" /><Relationship Type="http://schemas.openxmlformats.org/officeDocument/2006/relationships/slide" Target="/ppt/slides/slide5.xml" Id="R4a853cd57a1f4ecc" /><Relationship Type="http://schemas.openxmlformats.org/officeDocument/2006/relationships/slide" Target="/ppt/slides/slide6.xml" Id="Rfede0d018dfe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e3e9a0173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7caddf5cf4481" /><Relationship Type="http://schemas.openxmlformats.org/officeDocument/2006/relationships/theme" Target="/ppt/slideMasters/theme/theme1.xml" Id="R02d730fe659f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e7caddf5cf44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db51b9b96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e725baf5c44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988a844fe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062c3fe6a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fd22b26d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451ce2841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HØLAND OG SETSKOG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SPAREBANK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ELVERK SA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BJØRKNES JAN GERHARD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HOLMEDAHL OLAV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