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518f9cffa544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ee9852a3d84576"/>
  </p:sldMasterIdLst>
  <p:sldIdLst>
    <p:sldId xmlns:r="http://schemas.openxmlformats.org/officeDocument/2006/relationships" id="256" r:id="Rc37a1616473947f3"/>
    <p:sldId xmlns:r="http://schemas.openxmlformats.org/officeDocument/2006/relationships" id="257" r:id="Re4c52a0e5da6498f"/>
    <p:sldId xmlns:r="http://schemas.openxmlformats.org/officeDocument/2006/relationships" id="258" r:id="R7b9b007a8b784286"/>
    <p:sldId xmlns:r="http://schemas.openxmlformats.org/officeDocument/2006/relationships" id="259" r:id="Rb706eb6ff81c44d2"/>
    <p:sldId xmlns:r="http://schemas.openxmlformats.org/officeDocument/2006/relationships" id="260" r:id="R554cb0e37d584e5d"/>
    <p:sldId xmlns:r="http://schemas.openxmlformats.org/officeDocument/2006/relationships" id="261" r:id="Refc1b43272114f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ee9852a3d84576" /><Relationship Type="http://schemas.openxmlformats.org/officeDocument/2006/relationships/slide" Target="/ppt/slides/slide1.xml" Id="Rc37a1616473947f3" /><Relationship Type="http://schemas.openxmlformats.org/officeDocument/2006/relationships/slide" Target="/ppt/slides/slide2.xml" Id="Re4c52a0e5da6498f" /><Relationship Type="http://schemas.openxmlformats.org/officeDocument/2006/relationships/slide" Target="/ppt/slides/slide3.xml" Id="R7b9b007a8b784286" /><Relationship Type="http://schemas.openxmlformats.org/officeDocument/2006/relationships/slide" Target="/ppt/slides/slide4.xml" Id="Rb706eb6ff81c44d2" /><Relationship Type="http://schemas.openxmlformats.org/officeDocument/2006/relationships/slide" Target="/ppt/slides/slide5.xml" Id="R554cb0e37d584e5d" /><Relationship Type="http://schemas.openxmlformats.org/officeDocument/2006/relationships/slide" Target="/ppt/slides/slide6.xml" Id="Refc1b43272114f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469c45493b4d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9260c982b4561" /><Relationship Type="http://schemas.openxmlformats.org/officeDocument/2006/relationships/theme" Target="/ppt/slideMasters/theme/theme1.xml" Id="Rc6afca14f50944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49260c982b45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3341a29ac45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72496f1a74d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1b48c6b6b49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47507e7394e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7a1ae2ff14c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73c85d27443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TRØGSTAD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TRØGSTAD SPAREBANK ble etablert [år] og holder til i Trøgstad.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148 682 000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55 798 000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796 057 000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5 264 501 000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Trøgstad torg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1860 Trøgstad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82 49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937 885 377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