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c9cf3934ac44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2832181c994eed"/>
  </p:sldMasterIdLst>
  <p:sldIdLst>
    <p:sldId xmlns:r="http://schemas.openxmlformats.org/officeDocument/2006/relationships" id="256" r:id="R2a0320e38c274cbd"/>
    <p:sldId xmlns:r="http://schemas.openxmlformats.org/officeDocument/2006/relationships" id="257" r:id="R9872354ce29047b0"/>
    <p:sldId xmlns:r="http://schemas.openxmlformats.org/officeDocument/2006/relationships" id="258" r:id="R4efea53aa24746e3"/>
    <p:sldId xmlns:r="http://schemas.openxmlformats.org/officeDocument/2006/relationships" id="259" r:id="R51971fa2c2624d63"/>
    <p:sldId xmlns:r="http://schemas.openxmlformats.org/officeDocument/2006/relationships" id="260" r:id="R26d11fd1146747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2832181c994eed" /><Relationship Type="http://schemas.openxmlformats.org/officeDocument/2006/relationships/slide" Target="/ppt/slides/slide1.xml" Id="R2a0320e38c274cbd" /><Relationship Type="http://schemas.openxmlformats.org/officeDocument/2006/relationships/slide" Target="/ppt/slides/slide2.xml" Id="R9872354ce29047b0" /><Relationship Type="http://schemas.openxmlformats.org/officeDocument/2006/relationships/slide" Target="/ppt/slides/slide3.xml" Id="R4efea53aa24746e3" /><Relationship Type="http://schemas.openxmlformats.org/officeDocument/2006/relationships/slide" Target="/ppt/slides/slide4.xml" Id="R51971fa2c2624d63" /><Relationship Type="http://schemas.openxmlformats.org/officeDocument/2006/relationships/slide" Target="/ppt/slides/slide5.xml" Id="R26d11fd1146747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4aa05f41fd48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b2af8befc4c97" /><Relationship Type="http://schemas.openxmlformats.org/officeDocument/2006/relationships/theme" Target="/ppt/slideMasters/theme/theme1.xml" Id="R50877376fa3d46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bb2af8befc4c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875745f4c45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176d78c754b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928cf91e542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d812736fe4c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a7eca955247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MARKER OG EIDSBERG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OG EIDSBERG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MARKER OG EIDSBERG SPAREBANK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OG EIDSBERG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OG EIDSBERG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OG EIDSBERG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89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937 884 494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OG EIDSBERG SPAREBANK</a:t>
            </a:r>
          </a:p>
        </p:txBody>
      </p:sp>
    </p:spTree>
  </p:cSld>
  <p:clrMapOvr>
    <a:masterClrMapping xmlns:a="http://schemas.openxmlformats.org/drawingml/2006/main"/>
  </p:clrMapOvr>
</p:sld>
</file>