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c554a6782149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b1adee47ab41ce"/>
  </p:sldMasterIdLst>
  <p:sldIdLst>
    <p:sldId xmlns:r="http://schemas.openxmlformats.org/officeDocument/2006/relationships" id="256" r:id="R49aa5f75f6d74122"/>
    <p:sldId xmlns:r="http://schemas.openxmlformats.org/officeDocument/2006/relationships" id="257" r:id="R4b31a8bd22e1472e"/>
    <p:sldId xmlns:r="http://schemas.openxmlformats.org/officeDocument/2006/relationships" id="258" r:id="Rc370c66e64bd41eb"/>
    <p:sldId xmlns:r="http://schemas.openxmlformats.org/officeDocument/2006/relationships" id="259" r:id="R5181698108f24172"/>
    <p:sldId xmlns:r="http://schemas.openxmlformats.org/officeDocument/2006/relationships" id="260" r:id="R189205c1b03243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b1adee47ab41ce" /><Relationship Type="http://schemas.openxmlformats.org/officeDocument/2006/relationships/slide" Target="/ppt/slides/slide1.xml" Id="R49aa5f75f6d74122" /><Relationship Type="http://schemas.openxmlformats.org/officeDocument/2006/relationships/slide" Target="/ppt/slides/slide2.xml" Id="R4b31a8bd22e1472e" /><Relationship Type="http://schemas.openxmlformats.org/officeDocument/2006/relationships/slide" Target="/ppt/slides/slide3.xml" Id="Rc370c66e64bd41eb" /><Relationship Type="http://schemas.openxmlformats.org/officeDocument/2006/relationships/slide" Target="/ppt/slides/slide4.xml" Id="R5181698108f24172" /><Relationship Type="http://schemas.openxmlformats.org/officeDocument/2006/relationships/slide" Target="/ppt/slides/slide5.xml" Id="R189205c1b03243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959c80f1894e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c530efc9147b8" /><Relationship Type="http://schemas.openxmlformats.org/officeDocument/2006/relationships/theme" Target="/ppt/slideMasters/theme/theme1.xml" Id="R3cc8028de5ba45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fc530efc9147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5a429efa544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fe70619a74e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ab6f757ab4c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4e360db654d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9ad4834f74d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NYE REGNSKAPSTJENESTER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REGNSKAPSTJENESTER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REGNSKAPSTJENESTER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REGNSKAPSTJENESTER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REGNSKAPSTJENESTER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REGNSKAPSTJENESTER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Industritoppen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4848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937 873 751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REGNSKAPSTJENESTER AS</a:t>
            </a:r>
          </a:p>
        </p:txBody>
      </p:sp>
    </p:spTree>
  </p:cSld>
  <p:clrMapOvr>
    <a:masterClrMapping xmlns:a="http://schemas.openxmlformats.org/drawingml/2006/main"/>
  </p:clrMapOvr>
</p:sld>
</file>