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b8cda00bf0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aa628cf17442b"/>
  </p:sldMasterIdLst>
  <p:sldIdLst>
    <p:sldId xmlns:r="http://schemas.openxmlformats.org/officeDocument/2006/relationships" id="256" r:id="R9c77fffecc7e4a2a"/>
    <p:sldId xmlns:r="http://schemas.openxmlformats.org/officeDocument/2006/relationships" id="257" r:id="R80a0fab56191424f"/>
    <p:sldId xmlns:r="http://schemas.openxmlformats.org/officeDocument/2006/relationships" id="258" r:id="R87c20ad3c22041b2"/>
    <p:sldId xmlns:r="http://schemas.openxmlformats.org/officeDocument/2006/relationships" id="259" r:id="R8d31b2499c1d418a"/>
    <p:sldId xmlns:r="http://schemas.openxmlformats.org/officeDocument/2006/relationships" id="260" r:id="Rae5eced768da46df"/>
    <p:sldId xmlns:r="http://schemas.openxmlformats.org/officeDocument/2006/relationships" id="261" r:id="R7a61808b029641de"/>
    <p:sldId xmlns:r="http://schemas.openxmlformats.org/officeDocument/2006/relationships" id="262" r:id="R94e41a540dbf45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aa628cf17442b" /><Relationship Type="http://schemas.openxmlformats.org/officeDocument/2006/relationships/slide" Target="/ppt/slides/slide1.xml" Id="R9c77fffecc7e4a2a" /><Relationship Type="http://schemas.openxmlformats.org/officeDocument/2006/relationships/slide" Target="/ppt/slides/slide2.xml" Id="R80a0fab56191424f" /><Relationship Type="http://schemas.openxmlformats.org/officeDocument/2006/relationships/slide" Target="/ppt/slides/slide3.xml" Id="R87c20ad3c22041b2" /><Relationship Type="http://schemas.openxmlformats.org/officeDocument/2006/relationships/slide" Target="/ppt/slides/slide4.xml" Id="R8d31b2499c1d418a" /><Relationship Type="http://schemas.openxmlformats.org/officeDocument/2006/relationships/slide" Target="/ppt/slides/slide5.xml" Id="Rae5eced768da46df" /><Relationship Type="http://schemas.openxmlformats.org/officeDocument/2006/relationships/slide" Target="/ppt/slides/slide6.xml" Id="R7a61808b029641de" /><Relationship Type="http://schemas.openxmlformats.org/officeDocument/2006/relationships/slide" Target="/ppt/slides/slide7.xml" Id="R94e41a540dbf45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d6b1e106e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405d5e234002" /><Relationship Type="http://schemas.openxmlformats.org/officeDocument/2006/relationships/theme" Target="/ppt/slideMasters/theme/theme1.xml" Id="Rf736eb067fd2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e405d5e23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c1b94835740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5ec2f741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b839d354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949642a143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00c892c0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eb97b4b01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c0665012c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