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4a19a1976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efcfc1d9c46e0"/>
  </p:sldMasterIdLst>
  <p:sldIdLst>
    <p:sldId xmlns:r="http://schemas.openxmlformats.org/officeDocument/2006/relationships" id="256" r:id="Re850b2f0cf464b9d"/>
    <p:sldId xmlns:r="http://schemas.openxmlformats.org/officeDocument/2006/relationships" id="257" r:id="R6ba4b43a2c00432b"/>
    <p:sldId xmlns:r="http://schemas.openxmlformats.org/officeDocument/2006/relationships" id="258" r:id="Rd1c6ccfc7e3d47bb"/>
    <p:sldId xmlns:r="http://schemas.openxmlformats.org/officeDocument/2006/relationships" id="259" r:id="R5fd0bfa110ed4455"/>
    <p:sldId xmlns:r="http://schemas.openxmlformats.org/officeDocument/2006/relationships" id="260" r:id="R2f1f51812910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efcfc1d9c46e0" /><Relationship Type="http://schemas.openxmlformats.org/officeDocument/2006/relationships/slide" Target="/ppt/slides/slide1.xml" Id="Re850b2f0cf464b9d" /><Relationship Type="http://schemas.openxmlformats.org/officeDocument/2006/relationships/slide" Target="/ppt/slides/slide2.xml" Id="R6ba4b43a2c00432b" /><Relationship Type="http://schemas.openxmlformats.org/officeDocument/2006/relationships/slide" Target="/ppt/slides/slide3.xml" Id="Rd1c6ccfc7e3d47bb" /><Relationship Type="http://schemas.openxmlformats.org/officeDocument/2006/relationships/slide" Target="/ppt/slides/slide4.xml" Id="R5fd0bfa110ed4455" /><Relationship Type="http://schemas.openxmlformats.org/officeDocument/2006/relationships/slide" Target="/ppt/slides/slide5.xml" Id="R2f1f51812910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50988f43f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cc42614d649ef" /><Relationship Type="http://schemas.openxmlformats.org/officeDocument/2006/relationships/theme" Target="/ppt/slideMasters/theme/theme1.xml" Id="Rc619fc40543d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cc42614d6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88976d9ba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074f2f599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f58a6a20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44c63c848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8a9bdb06d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 REVISJON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937 366 752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