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c4ee69dd246465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f666ce949b54813"/>
  </p:sldMasterIdLst>
  <p:sldIdLst>
    <p:sldId xmlns:r="http://schemas.openxmlformats.org/officeDocument/2006/relationships" id="256" r:id="Ra5e9103e42b3415a"/>
    <p:sldId xmlns:r="http://schemas.openxmlformats.org/officeDocument/2006/relationships" id="257" r:id="R6f3918f335e5448f"/>
    <p:sldId xmlns:r="http://schemas.openxmlformats.org/officeDocument/2006/relationships" id="258" r:id="R79e07479602a47da"/>
    <p:sldId xmlns:r="http://schemas.openxmlformats.org/officeDocument/2006/relationships" id="259" r:id="Ra88e5273fae644bc"/>
    <p:sldId xmlns:r="http://schemas.openxmlformats.org/officeDocument/2006/relationships" id="260" r:id="R031a1c32729f448f"/>
    <p:sldId xmlns:r="http://schemas.openxmlformats.org/officeDocument/2006/relationships" id="261" r:id="Re9a1883c16d443e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666ce949b54813" /><Relationship Type="http://schemas.openxmlformats.org/officeDocument/2006/relationships/slide" Target="/ppt/slides/slide1.xml" Id="Ra5e9103e42b3415a" /><Relationship Type="http://schemas.openxmlformats.org/officeDocument/2006/relationships/slide" Target="/ppt/slides/slide2.xml" Id="R6f3918f335e5448f" /><Relationship Type="http://schemas.openxmlformats.org/officeDocument/2006/relationships/slide" Target="/ppt/slides/slide3.xml" Id="R79e07479602a47da" /><Relationship Type="http://schemas.openxmlformats.org/officeDocument/2006/relationships/slide" Target="/ppt/slides/slide4.xml" Id="Ra88e5273fae644bc" /><Relationship Type="http://schemas.openxmlformats.org/officeDocument/2006/relationships/slide" Target="/ppt/slides/slide5.xml" Id="R031a1c32729f448f" /><Relationship Type="http://schemas.openxmlformats.org/officeDocument/2006/relationships/slide" Target="/ppt/slides/slide6.xml" Id="Re9a1883c16d443e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362c136cd14d2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82952448f240e3" /><Relationship Type="http://schemas.openxmlformats.org/officeDocument/2006/relationships/theme" Target="/ppt/slideMasters/theme/theme1.xml" Id="Ra21b82030503400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082952448f240e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309c9ae2634c6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eb39fab124402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b528756a534ac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88864c3da543f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c9dd264b1f418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01d72254624f1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LID REVISJON &amp; RÅDGIVNING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LID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LID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LID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LID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LID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Kanalveien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5068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937 366 752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LID REVISJON &amp; RÅDGIVNING AS</a:t>
            </a:r>
          </a:p>
        </p:txBody>
      </p:sp>
    </p:spTree>
  </p:cSld>
  <p:clrMapOvr>
    <a:masterClrMapping xmlns:a="http://schemas.openxmlformats.org/drawingml/2006/main"/>
  </p:clrMapOvr>
</p:sld>
</file>