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9a724d267748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6e72d69c2f4746"/>
  </p:sldMasterIdLst>
  <p:sldIdLst>
    <p:sldId xmlns:r="http://schemas.openxmlformats.org/officeDocument/2006/relationships" id="256" r:id="R2945ca8b54d54ff1"/>
    <p:sldId xmlns:r="http://schemas.openxmlformats.org/officeDocument/2006/relationships" id="257" r:id="R13399aa0f41e4412"/>
    <p:sldId xmlns:r="http://schemas.openxmlformats.org/officeDocument/2006/relationships" id="258" r:id="R78be7e0ae3ca457c"/>
    <p:sldId xmlns:r="http://schemas.openxmlformats.org/officeDocument/2006/relationships" id="259" r:id="R5c9a4e44d8474c42"/>
    <p:sldId xmlns:r="http://schemas.openxmlformats.org/officeDocument/2006/relationships" id="260" r:id="R6b0314d8872e4e7e"/>
    <p:sldId xmlns:r="http://schemas.openxmlformats.org/officeDocument/2006/relationships" id="261" r:id="R3d7d2e87a6b84f90"/>
    <p:sldId xmlns:r="http://schemas.openxmlformats.org/officeDocument/2006/relationships" id="262" r:id="Rbd42dc41641948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e72d69c2f4746" /><Relationship Type="http://schemas.openxmlformats.org/officeDocument/2006/relationships/slide" Target="/ppt/slides/slide1.xml" Id="R2945ca8b54d54ff1" /><Relationship Type="http://schemas.openxmlformats.org/officeDocument/2006/relationships/slide" Target="/ppt/slides/slide2.xml" Id="R13399aa0f41e4412" /><Relationship Type="http://schemas.openxmlformats.org/officeDocument/2006/relationships/slide" Target="/ppt/slides/slide3.xml" Id="R78be7e0ae3ca457c" /><Relationship Type="http://schemas.openxmlformats.org/officeDocument/2006/relationships/slide" Target="/ppt/slides/slide4.xml" Id="R5c9a4e44d8474c42" /><Relationship Type="http://schemas.openxmlformats.org/officeDocument/2006/relationships/slide" Target="/ppt/slides/slide5.xml" Id="R6b0314d8872e4e7e" /><Relationship Type="http://schemas.openxmlformats.org/officeDocument/2006/relationships/slide" Target="/ppt/slides/slide6.xml" Id="R3d7d2e87a6b84f90" /><Relationship Type="http://schemas.openxmlformats.org/officeDocument/2006/relationships/slide" Target="/ppt/slides/slide7.xml" Id="Rbd42dc41641948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864089b794f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2054112424ffb" /><Relationship Type="http://schemas.openxmlformats.org/officeDocument/2006/relationships/theme" Target="/ppt/slideMasters/theme/theme1.xml" Id="R55a1a5eb25c64c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52054112424f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dd8bb0be14d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c1cc3ee814e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cf48f5bb144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586ff3dfa49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61e415b884c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56cf81d9840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d0faf4f9744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STATUS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565 869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686 325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1 461 467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LOMELAND KARIN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20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karin.lomeland@status-as.no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www.status-as.no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937 018 967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