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08b31c99342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0a9639dae4976"/>
  </p:sldMasterIdLst>
  <p:sldIdLst>
    <p:sldId xmlns:r="http://schemas.openxmlformats.org/officeDocument/2006/relationships" id="256" r:id="R4e7a477c24e447e9"/>
    <p:sldId xmlns:r="http://schemas.openxmlformats.org/officeDocument/2006/relationships" id="257" r:id="R380e8fbd18fb48b6"/>
    <p:sldId xmlns:r="http://schemas.openxmlformats.org/officeDocument/2006/relationships" id="258" r:id="Re98752de233b4892"/>
    <p:sldId xmlns:r="http://schemas.openxmlformats.org/officeDocument/2006/relationships" id="259" r:id="R0299956b859148e1"/>
    <p:sldId xmlns:r="http://schemas.openxmlformats.org/officeDocument/2006/relationships" id="260" r:id="R3dcb783bbdfd49b8"/>
    <p:sldId xmlns:r="http://schemas.openxmlformats.org/officeDocument/2006/relationships" id="261" r:id="R8189f2c03eb24f82"/>
    <p:sldId xmlns:r="http://schemas.openxmlformats.org/officeDocument/2006/relationships" id="262" r:id="R18c396d94cc448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0a9639dae4976" /><Relationship Type="http://schemas.openxmlformats.org/officeDocument/2006/relationships/slide" Target="/ppt/slides/slide1.xml" Id="R4e7a477c24e447e9" /><Relationship Type="http://schemas.openxmlformats.org/officeDocument/2006/relationships/slide" Target="/ppt/slides/slide2.xml" Id="R380e8fbd18fb48b6" /><Relationship Type="http://schemas.openxmlformats.org/officeDocument/2006/relationships/slide" Target="/ppt/slides/slide3.xml" Id="Re98752de233b4892" /><Relationship Type="http://schemas.openxmlformats.org/officeDocument/2006/relationships/slide" Target="/ppt/slides/slide4.xml" Id="R0299956b859148e1" /><Relationship Type="http://schemas.openxmlformats.org/officeDocument/2006/relationships/slide" Target="/ppt/slides/slide5.xml" Id="R3dcb783bbdfd49b8" /><Relationship Type="http://schemas.openxmlformats.org/officeDocument/2006/relationships/slide" Target="/ppt/slides/slide6.xml" Id="R8189f2c03eb24f82" /><Relationship Type="http://schemas.openxmlformats.org/officeDocument/2006/relationships/slide" Target="/ppt/slides/slide7.xml" Id="R18c396d94cc448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2868d5831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0018de70949e3" /><Relationship Type="http://schemas.openxmlformats.org/officeDocument/2006/relationships/theme" Target="/ppt/slideMasters/theme/theme1.xml" Id="R16ec0c007c9b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0018de709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49565cf9d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c909a86d4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1ecd4ba37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c167ac497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72c71804a4d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464d2aa7e41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e3779c981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NORDNORSK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NORDNORSK REVISJON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29 183 631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89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936 929 443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