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8380196ca5a4bc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db826bf7e654a0f"/>
  </p:sldMasterIdLst>
  <p:sldIdLst>
    <p:sldId xmlns:r="http://schemas.openxmlformats.org/officeDocument/2006/relationships" id="256" r:id="R965ac1122d78459f"/>
    <p:sldId xmlns:r="http://schemas.openxmlformats.org/officeDocument/2006/relationships" id="257" r:id="R3affb2bfb632465a"/>
    <p:sldId xmlns:r="http://schemas.openxmlformats.org/officeDocument/2006/relationships" id="258" r:id="R9cb5e842ddb241d9"/>
    <p:sldId xmlns:r="http://schemas.openxmlformats.org/officeDocument/2006/relationships" id="259" r:id="Rc20eeb1954be4737"/>
    <p:sldId xmlns:r="http://schemas.openxmlformats.org/officeDocument/2006/relationships" id="260" r:id="Rdd99facb7cc94520"/>
    <p:sldId xmlns:r="http://schemas.openxmlformats.org/officeDocument/2006/relationships" id="261" r:id="Rb0c478d143564805"/>
    <p:sldId xmlns:r="http://schemas.openxmlformats.org/officeDocument/2006/relationships" id="262" r:id="Rbddb52e17394490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db826bf7e654a0f" /><Relationship Type="http://schemas.openxmlformats.org/officeDocument/2006/relationships/slide" Target="/ppt/slides/slide1.xml" Id="R965ac1122d78459f" /><Relationship Type="http://schemas.openxmlformats.org/officeDocument/2006/relationships/slide" Target="/ppt/slides/slide2.xml" Id="R3affb2bfb632465a" /><Relationship Type="http://schemas.openxmlformats.org/officeDocument/2006/relationships/slide" Target="/ppt/slides/slide3.xml" Id="R9cb5e842ddb241d9" /><Relationship Type="http://schemas.openxmlformats.org/officeDocument/2006/relationships/slide" Target="/ppt/slides/slide4.xml" Id="Rc20eeb1954be4737" /><Relationship Type="http://schemas.openxmlformats.org/officeDocument/2006/relationships/slide" Target="/ppt/slides/slide5.xml" Id="Rdd99facb7cc94520" /><Relationship Type="http://schemas.openxmlformats.org/officeDocument/2006/relationships/slide" Target="/ppt/slides/slide6.xml" Id="Rb0c478d143564805" /><Relationship Type="http://schemas.openxmlformats.org/officeDocument/2006/relationships/slide" Target="/ppt/slides/slide7.xml" Id="Rbddb52e17394490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19a3d310d72426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f667e453eb4bfb" /><Relationship Type="http://schemas.openxmlformats.org/officeDocument/2006/relationships/theme" Target="/ppt/slideMasters/theme/theme1.xml" Id="Rbcefaa53cd2c40b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4f667e453eb4bf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72e21434a2458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48fa6040e6427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86a3d5232b458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39b71c84eb448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9e508727f0416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7b7f0e02044a1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51b377958b4b7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SEST AS ble etablert [år] og holder til i Kleppe.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321 243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185 816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1 048 393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7 938 184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10 558 254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HORPESTAD SVEIN OVE  –  65,6 %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HANSEN SILJE HORPESTAD  –  17,2 %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HORPESTAD TERESE  –  17,2 %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Rognevegen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4351 Kleppe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42 04 67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936 836 445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SEST AS</a:t>
            </a:r>
          </a:p>
        </p:txBody>
      </p:sp>
    </p:spTree>
  </p:cSld>
  <p:clrMapOvr>
    <a:masterClrMapping xmlns:a="http://schemas.openxmlformats.org/drawingml/2006/main"/>
  </p:clrMapOvr>
</p:sld>
</file>