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0174acf4ae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7f7ca64854e62"/>
  </p:sldMasterIdLst>
  <p:sldIdLst>
    <p:sldId xmlns:r="http://schemas.openxmlformats.org/officeDocument/2006/relationships" id="256" r:id="Rd32881503d9a4957"/>
    <p:sldId xmlns:r="http://schemas.openxmlformats.org/officeDocument/2006/relationships" id="257" r:id="R8c2a0dc46a3b4f02"/>
    <p:sldId xmlns:r="http://schemas.openxmlformats.org/officeDocument/2006/relationships" id="258" r:id="R077ca425188f4af7"/>
    <p:sldId xmlns:r="http://schemas.openxmlformats.org/officeDocument/2006/relationships" id="259" r:id="R745f7a2c1380440b"/>
    <p:sldId xmlns:r="http://schemas.openxmlformats.org/officeDocument/2006/relationships" id="260" r:id="Rf0fcc2685ff54722"/>
    <p:sldId xmlns:r="http://schemas.openxmlformats.org/officeDocument/2006/relationships" id="261" r:id="Rb41b631dfcf649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7f7ca64854e62" /><Relationship Type="http://schemas.openxmlformats.org/officeDocument/2006/relationships/slide" Target="/ppt/slides/slide1.xml" Id="Rd32881503d9a4957" /><Relationship Type="http://schemas.openxmlformats.org/officeDocument/2006/relationships/slide" Target="/ppt/slides/slide2.xml" Id="R8c2a0dc46a3b4f02" /><Relationship Type="http://schemas.openxmlformats.org/officeDocument/2006/relationships/slide" Target="/ppt/slides/slide3.xml" Id="R077ca425188f4af7" /><Relationship Type="http://schemas.openxmlformats.org/officeDocument/2006/relationships/slide" Target="/ppt/slides/slide4.xml" Id="R745f7a2c1380440b" /><Relationship Type="http://schemas.openxmlformats.org/officeDocument/2006/relationships/slide" Target="/ppt/slides/slide5.xml" Id="Rf0fcc2685ff54722" /><Relationship Type="http://schemas.openxmlformats.org/officeDocument/2006/relationships/slide" Target="/ppt/slides/slide6.xml" Id="Rb41b631dfcf649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64e3bde2143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bc7dcacb949e9" /><Relationship Type="http://schemas.openxmlformats.org/officeDocument/2006/relationships/theme" Target="/ppt/slideMasters/theme/theme1.xml" Id="R2c0410f30d40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bc7dcacb9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e1ff7ab3447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0e562545e4e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4108ca443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fa55ffc2a4b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d6e365ddc4f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8005fcbcb47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04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936 836 445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 AS</a:t>
            </a:r>
          </a:p>
        </p:txBody>
      </p:sp>
    </p:spTree>
  </p:cSld>
  <p:clrMapOvr>
    <a:masterClrMapping xmlns:a="http://schemas.openxmlformats.org/drawingml/2006/main"/>
  </p:clrMapOvr>
</p:sld>
</file>