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f191ed40554a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d71f9630374340"/>
  </p:sldMasterIdLst>
  <p:sldIdLst>
    <p:sldId xmlns:r="http://schemas.openxmlformats.org/officeDocument/2006/relationships" id="256" r:id="R30fcc5a1e8bc4c15"/>
    <p:sldId xmlns:r="http://schemas.openxmlformats.org/officeDocument/2006/relationships" id="257" r:id="R6a30bae861434c68"/>
    <p:sldId xmlns:r="http://schemas.openxmlformats.org/officeDocument/2006/relationships" id="258" r:id="R1e2540444f714511"/>
    <p:sldId xmlns:r="http://schemas.openxmlformats.org/officeDocument/2006/relationships" id="259" r:id="Rd0034e0b9920441c"/>
    <p:sldId xmlns:r="http://schemas.openxmlformats.org/officeDocument/2006/relationships" id="260" r:id="R216de65cb04d4074"/>
    <p:sldId xmlns:r="http://schemas.openxmlformats.org/officeDocument/2006/relationships" id="261" r:id="R3625c646204646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d71f9630374340" /><Relationship Type="http://schemas.openxmlformats.org/officeDocument/2006/relationships/slide" Target="/ppt/slides/slide1.xml" Id="R30fcc5a1e8bc4c15" /><Relationship Type="http://schemas.openxmlformats.org/officeDocument/2006/relationships/slide" Target="/ppt/slides/slide2.xml" Id="R6a30bae861434c68" /><Relationship Type="http://schemas.openxmlformats.org/officeDocument/2006/relationships/slide" Target="/ppt/slides/slide3.xml" Id="R1e2540444f714511" /><Relationship Type="http://schemas.openxmlformats.org/officeDocument/2006/relationships/slide" Target="/ppt/slides/slide4.xml" Id="Rd0034e0b9920441c" /><Relationship Type="http://schemas.openxmlformats.org/officeDocument/2006/relationships/slide" Target="/ppt/slides/slide5.xml" Id="R216de65cb04d4074" /><Relationship Type="http://schemas.openxmlformats.org/officeDocument/2006/relationships/slide" Target="/ppt/slides/slide6.xml" Id="R3625c646204646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c83299e01e4f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0834e4d5c3432a" /><Relationship Type="http://schemas.openxmlformats.org/officeDocument/2006/relationships/theme" Target="/ppt/slideMasters/theme/theme1.xml" Id="R635f1099d2ca49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0834e4d5c343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abe22d417142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1f9a69322d42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24b08030744c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021390d94041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cf5e6ded104b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617c80938945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CONRADI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CONRADI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CONRADI HOLDING AS ble etablert [år] og holder til i Bødalen.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CONRADI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CONRADI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CONRADI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TONJE KIM CONRADI SOLLIE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CONRADI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Eikeleina 143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3472 Bødalen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936 787 894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CONRADI HOLDING AS</a:t>
            </a:r>
          </a:p>
        </p:txBody>
      </p:sp>
    </p:spTree>
  </p:cSld>
  <p:clrMapOvr>
    <a:masterClrMapping xmlns:a="http://schemas.openxmlformats.org/drawingml/2006/main"/>
  </p:clrMapOvr>
</p:sld>
</file>