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5da8cf147e48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ad0baf00ef4701"/>
  </p:sldMasterIdLst>
  <p:sldIdLst>
    <p:sldId xmlns:r="http://schemas.openxmlformats.org/officeDocument/2006/relationships" id="256" r:id="R33862394dbb54934"/>
    <p:sldId xmlns:r="http://schemas.openxmlformats.org/officeDocument/2006/relationships" id="257" r:id="R2b04f70494014bcc"/>
    <p:sldId xmlns:r="http://schemas.openxmlformats.org/officeDocument/2006/relationships" id="258" r:id="Rd668abce34ea49fe"/>
    <p:sldId xmlns:r="http://schemas.openxmlformats.org/officeDocument/2006/relationships" id="259" r:id="Rdb0c61fc5a104b42"/>
    <p:sldId xmlns:r="http://schemas.openxmlformats.org/officeDocument/2006/relationships" id="260" r:id="Re2497a4905ba4fc4"/>
    <p:sldId xmlns:r="http://schemas.openxmlformats.org/officeDocument/2006/relationships" id="261" r:id="Rcf01cbeb717f478b"/>
    <p:sldId xmlns:r="http://schemas.openxmlformats.org/officeDocument/2006/relationships" id="262" r:id="Rd3c90b9cfb284c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ad0baf00ef4701" /><Relationship Type="http://schemas.openxmlformats.org/officeDocument/2006/relationships/slide" Target="/ppt/slides/slide1.xml" Id="R33862394dbb54934" /><Relationship Type="http://schemas.openxmlformats.org/officeDocument/2006/relationships/slide" Target="/ppt/slides/slide2.xml" Id="R2b04f70494014bcc" /><Relationship Type="http://schemas.openxmlformats.org/officeDocument/2006/relationships/slide" Target="/ppt/slides/slide3.xml" Id="Rd668abce34ea49fe" /><Relationship Type="http://schemas.openxmlformats.org/officeDocument/2006/relationships/slide" Target="/ppt/slides/slide4.xml" Id="Rdb0c61fc5a104b42" /><Relationship Type="http://schemas.openxmlformats.org/officeDocument/2006/relationships/slide" Target="/ppt/slides/slide5.xml" Id="Re2497a4905ba4fc4" /><Relationship Type="http://schemas.openxmlformats.org/officeDocument/2006/relationships/slide" Target="/ppt/slides/slide6.xml" Id="Rcf01cbeb717f478b" /><Relationship Type="http://schemas.openxmlformats.org/officeDocument/2006/relationships/slide" Target="/ppt/slides/slide7.xml" Id="Rd3c90b9cfb284c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f8b1969c554c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0c19eebead40d7" /><Relationship Type="http://schemas.openxmlformats.org/officeDocument/2006/relationships/theme" Target="/ppt/slideMasters/theme/theme1.xml" Id="Ra60002ac822043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80c19eebead40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4206c60c7448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f2742e791a41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38aec9f81a433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87a3e3c6fe4c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e856bed4a545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0eddfa3f7b4a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429cf33b7d46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TROND LIAN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LIAN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LIAN AS ble etablert [år] og holder til i Verdal.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LIAN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LIAN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LIAN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−71 138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−139 246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1 325 396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1 635 661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LIAN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LIAN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LIAN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Hallemsåsen 36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7655 Verdal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936 777 635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TROND LIAN AS</a:t>
            </a:r>
          </a:p>
        </p:txBody>
      </p:sp>
    </p:spTree>
  </p:cSld>
  <p:clrMapOvr>
    <a:masterClrMapping xmlns:a="http://schemas.openxmlformats.org/drawingml/2006/main"/>
  </p:clrMapOvr>
</p:sld>
</file>