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b0a2f5acb4c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53732603e454c"/>
  </p:sldMasterIdLst>
  <p:sldIdLst>
    <p:sldId xmlns:r="http://schemas.openxmlformats.org/officeDocument/2006/relationships" id="256" r:id="R88e13bd0e541454a"/>
    <p:sldId xmlns:r="http://schemas.openxmlformats.org/officeDocument/2006/relationships" id="257" r:id="Rd20bfa4cc289412f"/>
    <p:sldId xmlns:r="http://schemas.openxmlformats.org/officeDocument/2006/relationships" id="258" r:id="R323d713629794cc5"/>
    <p:sldId xmlns:r="http://schemas.openxmlformats.org/officeDocument/2006/relationships" id="259" r:id="Refb20221e2184a9e"/>
    <p:sldId xmlns:r="http://schemas.openxmlformats.org/officeDocument/2006/relationships" id="260" r:id="R82dd2dc842d64f8d"/>
    <p:sldId xmlns:r="http://schemas.openxmlformats.org/officeDocument/2006/relationships" id="261" r:id="Rc753b1a1c2a04f36"/>
    <p:sldId xmlns:r="http://schemas.openxmlformats.org/officeDocument/2006/relationships" id="262" r:id="Rc936cc6da6a040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53732603e454c" /><Relationship Type="http://schemas.openxmlformats.org/officeDocument/2006/relationships/slide" Target="/ppt/slides/slide1.xml" Id="R88e13bd0e541454a" /><Relationship Type="http://schemas.openxmlformats.org/officeDocument/2006/relationships/slide" Target="/ppt/slides/slide2.xml" Id="Rd20bfa4cc289412f" /><Relationship Type="http://schemas.openxmlformats.org/officeDocument/2006/relationships/slide" Target="/ppt/slides/slide3.xml" Id="R323d713629794cc5" /><Relationship Type="http://schemas.openxmlformats.org/officeDocument/2006/relationships/slide" Target="/ppt/slides/slide4.xml" Id="Refb20221e2184a9e" /><Relationship Type="http://schemas.openxmlformats.org/officeDocument/2006/relationships/slide" Target="/ppt/slides/slide5.xml" Id="R82dd2dc842d64f8d" /><Relationship Type="http://schemas.openxmlformats.org/officeDocument/2006/relationships/slide" Target="/ppt/slides/slide6.xml" Id="Rc753b1a1c2a04f36" /><Relationship Type="http://schemas.openxmlformats.org/officeDocument/2006/relationships/slide" Target="/ppt/slides/slide7.xml" Id="Rc936cc6da6a040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804cf396f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834d3dd674d84" /><Relationship Type="http://schemas.openxmlformats.org/officeDocument/2006/relationships/theme" Target="/ppt/slideMasters/theme/theme1.xml" Id="Ra7a6108a28e740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834d3dd674d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7a4ff47743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70279fb244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11512345847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cbb634d4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0ebc27e014e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5bc694de845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4deba612a48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FINSTENS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FINSTENS INVEST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GEFI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GUNHILD STENSRUD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JSF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STENSRUD FINHOLDT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Fasanfaret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