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7c83e13ec648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e97d2851734e97"/>
  </p:sldMasterIdLst>
  <p:sldIdLst>
    <p:sldId xmlns:r="http://schemas.openxmlformats.org/officeDocument/2006/relationships" id="256" r:id="R7a9b2ad7c8f3403e"/>
    <p:sldId xmlns:r="http://schemas.openxmlformats.org/officeDocument/2006/relationships" id="257" r:id="R2b6665f1f5754c1e"/>
    <p:sldId xmlns:r="http://schemas.openxmlformats.org/officeDocument/2006/relationships" id="258" r:id="Rf6a638b0228d4f65"/>
    <p:sldId xmlns:r="http://schemas.openxmlformats.org/officeDocument/2006/relationships" id="259" r:id="R140943f24e4f48c4"/>
    <p:sldId xmlns:r="http://schemas.openxmlformats.org/officeDocument/2006/relationships" id="260" r:id="Rfacf75edc0894c3c"/>
    <p:sldId xmlns:r="http://schemas.openxmlformats.org/officeDocument/2006/relationships" id="261" r:id="R162146ccff82408f"/>
    <p:sldId xmlns:r="http://schemas.openxmlformats.org/officeDocument/2006/relationships" id="262" r:id="Rd8b0026a13bd44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e97d2851734e97" /><Relationship Type="http://schemas.openxmlformats.org/officeDocument/2006/relationships/slide" Target="/ppt/slides/slide1.xml" Id="R7a9b2ad7c8f3403e" /><Relationship Type="http://schemas.openxmlformats.org/officeDocument/2006/relationships/slide" Target="/ppt/slides/slide2.xml" Id="R2b6665f1f5754c1e" /><Relationship Type="http://schemas.openxmlformats.org/officeDocument/2006/relationships/slide" Target="/ppt/slides/slide3.xml" Id="Rf6a638b0228d4f65" /><Relationship Type="http://schemas.openxmlformats.org/officeDocument/2006/relationships/slide" Target="/ppt/slides/slide4.xml" Id="R140943f24e4f48c4" /><Relationship Type="http://schemas.openxmlformats.org/officeDocument/2006/relationships/slide" Target="/ppt/slides/slide5.xml" Id="Rfacf75edc0894c3c" /><Relationship Type="http://schemas.openxmlformats.org/officeDocument/2006/relationships/slide" Target="/ppt/slides/slide6.xml" Id="R162146ccff82408f" /><Relationship Type="http://schemas.openxmlformats.org/officeDocument/2006/relationships/slide" Target="/ppt/slides/slide7.xml" Id="Rd8b0026a13bd44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1408c35e840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1edb9bd4f47c7" /><Relationship Type="http://schemas.openxmlformats.org/officeDocument/2006/relationships/theme" Target="/ppt/slideMasters/theme/theme1.xml" Id="R84c6615523464d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1edb9bd4f47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52aceef1148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17c3770c341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9aee02a714d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7ee74e8f043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06d7e7cd843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8295a3c4540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9144a0d3047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KRONPRINSENS GATE 46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 GATE 46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2 807 297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3 032 828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SLATE EUROPEAN ESSENTIAL RE (BOGSTAD)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936 729 967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