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ca74316e37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03a634b3547e2"/>
  </p:sldMasterIdLst>
  <p:sldIdLst>
    <p:sldId xmlns:r="http://schemas.openxmlformats.org/officeDocument/2006/relationships" id="256" r:id="R1fd372f911b04269"/>
    <p:sldId xmlns:r="http://schemas.openxmlformats.org/officeDocument/2006/relationships" id="257" r:id="R38d26df639a74aa0"/>
    <p:sldId xmlns:r="http://schemas.openxmlformats.org/officeDocument/2006/relationships" id="258" r:id="R1a88d229e5574bf1"/>
    <p:sldId xmlns:r="http://schemas.openxmlformats.org/officeDocument/2006/relationships" id="259" r:id="Rd178c9acf7e441fb"/>
    <p:sldId xmlns:r="http://schemas.openxmlformats.org/officeDocument/2006/relationships" id="260" r:id="Rc08dbe571fb04291"/>
    <p:sldId xmlns:r="http://schemas.openxmlformats.org/officeDocument/2006/relationships" id="261" r:id="Rf48b856257cf406f"/>
    <p:sldId xmlns:r="http://schemas.openxmlformats.org/officeDocument/2006/relationships" id="262" r:id="R559b65615146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03a634b3547e2" /><Relationship Type="http://schemas.openxmlformats.org/officeDocument/2006/relationships/slide" Target="/ppt/slides/slide1.xml" Id="R1fd372f911b04269" /><Relationship Type="http://schemas.openxmlformats.org/officeDocument/2006/relationships/slide" Target="/ppt/slides/slide2.xml" Id="R38d26df639a74aa0" /><Relationship Type="http://schemas.openxmlformats.org/officeDocument/2006/relationships/slide" Target="/ppt/slides/slide3.xml" Id="R1a88d229e5574bf1" /><Relationship Type="http://schemas.openxmlformats.org/officeDocument/2006/relationships/slide" Target="/ppt/slides/slide4.xml" Id="Rd178c9acf7e441fb" /><Relationship Type="http://schemas.openxmlformats.org/officeDocument/2006/relationships/slide" Target="/ppt/slides/slide5.xml" Id="Rc08dbe571fb04291" /><Relationship Type="http://schemas.openxmlformats.org/officeDocument/2006/relationships/slide" Target="/ppt/slides/slide6.xml" Id="Rf48b856257cf406f" /><Relationship Type="http://schemas.openxmlformats.org/officeDocument/2006/relationships/slide" Target="/ppt/slides/slide7.xml" Id="R559b65615146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d2fac9e6c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7c4cd56742b5" /><Relationship Type="http://schemas.openxmlformats.org/officeDocument/2006/relationships/theme" Target="/ppt/slideMasters/theme/theme1.xml" Id="Rac99cbb7a92e4e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77c4cd567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109efabc7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1da1c299c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6310784f449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67eed966a4b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555ddc3bd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6386fab394b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421d207de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