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830d24985149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5ae947712d4cee"/>
  </p:sldMasterIdLst>
  <p:sldIdLst>
    <p:sldId xmlns:r="http://schemas.openxmlformats.org/officeDocument/2006/relationships" id="256" r:id="R0078c58d360d4f96"/>
    <p:sldId xmlns:r="http://schemas.openxmlformats.org/officeDocument/2006/relationships" id="257" r:id="Ra3229cfbf39144f4"/>
    <p:sldId xmlns:r="http://schemas.openxmlformats.org/officeDocument/2006/relationships" id="258" r:id="Ref50fb03052e4320"/>
    <p:sldId xmlns:r="http://schemas.openxmlformats.org/officeDocument/2006/relationships" id="259" r:id="R421f0f6628bb4aa5"/>
    <p:sldId xmlns:r="http://schemas.openxmlformats.org/officeDocument/2006/relationships" id="260" r:id="R6120489019834ce6"/>
    <p:sldId xmlns:r="http://schemas.openxmlformats.org/officeDocument/2006/relationships" id="261" r:id="R07b09040e14b4e1a"/>
    <p:sldId xmlns:r="http://schemas.openxmlformats.org/officeDocument/2006/relationships" id="262" r:id="R16153dba6c2f4b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5ae947712d4cee" /><Relationship Type="http://schemas.openxmlformats.org/officeDocument/2006/relationships/slide" Target="/ppt/slides/slide1.xml" Id="R0078c58d360d4f96" /><Relationship Type="http://schemas.openxmlformats.org/officeDocument/2006/relationships/slide" Target="/ppt/slides/slide2.xml" Id="Ra3229cfbf39144f4" /><Relationship Type="http://schemas.openxmlformats.org/officeDocument/2006/relationships/slide" Target="/ppt/slides/slide3.xml" Id="Ref50fb03052e4320" /><Relationship Type="http://schemas.openxmlformats.org/officeDocument/2006/relationships/slide" Target="/ppt/slides/slide4.xml" Id="R421f0f6628bb4aa5" /><Relationship Type="http://schemas.openxmlformats.org/officeDocument/2006/relationships/slide" Target="/ppt/slides/slide5.xml" Id="R6120489019834ce6" /><Relationship Type="http://schemas.openxmlformats.org/officeDocument/2006/relationships/slide" Target="/ppt/slides/slide6.xml" Id="R07b09040e14b4e1a" /><Relationship Type="http://schemas.openxmlformats.org/officeDocument/2006/relationships/slide" Target="/ppt/slides/slide7.xml" Id="R16153dba6c2f4b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d044f41e4c42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6c6ebf7e3491b" /><Relationship Type="http://schemas.openxmlformats.org/officeDocument/2006/relationships/theme" Target="/ppt/slideMasters/theme/theme1.xml" Id="Rc9baea17e7f14c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56c6ebf7e349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d9216049543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b4fab0d4149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62c417f6d4c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da7e791a143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1c79313684f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c773b78fe48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91fea434c41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KORREKT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KORREKT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3 625 003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21 037 981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21 063 713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SMØRDAL LILLESTØL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936 680 240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