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831ab832e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6d87fca860414b"/>
  </p:sldMasterIdLst>
  <p:sldIdLst>
    <p:sldId xmlns:r="http://schemas.openxmlformats.org/officeDocument/2006/relationships" id="256" r:id="R7e8c5b5df8454f17"/>
    <p:sldId xmlns:r="http://schemas.openxmlformats.org/officeDocument/2006/relationships" id="257" r:id="R86307c65baa74383"/>
    <p:sldId xmlns:r="http://schemas.openxmlformats.org/officeDocument/2006/relationships" id="258" r:id="R181969692b154364"/>
    <p:sldId xmlns:r="http://schemas.openxmlformats.org/officeDocument/2006/relationships" id="259" r:id="R5056ad5822014b96"/>
    <p:sldId xmlns:r="http://schemas.openxmlformats.org/officeDocument/2006/relationships" id="260" r:id="Rd63dd9caa6d04bbb"/>
    <p:sldId xmlns:r="http://schemas.openxmlformats.org/officeDocument/2006/relationships" id="261" r:id="R47d280297bd64f07"/>
    <p:sldId xmlns:r="http://schemas.openxmlformats.org/officeDocument/2006/relationships" id="262" r:id="Rc61501ddfc2e4c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d87fca860414b" /><Relationship Type="http://schemas.openxmlformats.org/officeDocument/2006/relationships/slide" Target="/ppt/slides/slide1.xml" Id="R7e8c5b5df8454f17" /><Relationship Type="http://schemas.openxmlformats.org/officeDocument/2006/relationships/slide" Target="/ppt/slides/slide2.xml" Id="R86307c65baa74383" /><Relationship Type="http://schemas.openxmlformats.org/officeDocument/2006/relationships/slide" Target="/ppt/slides/slide3.xml" Id="R181969692b154364" /><Relationship Type="http://schemas.openxmlformats.org/officeDocument/2006/relationships/slide" Target="/ppt/slides/slide4.xml" Id="R5056ad5822014b96" /><Relationship Type="http://schemas.openxmlformats.org/officeDocument/2006/relationships/slide" Target="/ppt/slides/slide5.xml" Id="Rd63dd9caa6d04bbb" /><Relationship Type="http://schemas.openxmlformats.org/officeDocument/2006/relationships/slide" Target="/ppt/slides/slide6.xml" Id="R47d280297bd64f07" /><Relationship Type="http://schemas.openxmlformats.org/officeDocument/2006/relationships/slide" Target="/ppt/slides/slide7.xml" Id="Rc61501ddfc2e4c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981bf3cfc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23c692bb548b7" /><Relationship Type="http://schemas.openxmlformats.org/officeDocument/2006/relationships/theme" Target="/ppt/slideMasters/theme/theme1.xml" Id="Rebf481cb7e01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23c692bb5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94163ce35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5ed73ad9646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d0a7af4548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da46589f442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ca9510cf9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c93a2b1b54b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68a5bcac04e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PINAKKEL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PINAKKEL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21 037 982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21 063 714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OLE-JAKOB SMØRDAL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Fjelltunvegen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PINAKKEL INVEST AS</a:t>
            </a:r>
          </a:p>
        </p:txBody>
      </p:sp>
    </p:spTree>
  </p:cSld>
  <p:clrMapOvr>
    <a:masterClrMapping xmlns:a="http://schemas.openxmlformats.org/drawingml/2006/main"/>
  </p:clrMapOvr>
</p:sld>
</file>